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12192000" cy="6858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408A6D-1589-4F95-85D0-E8D9C0874A47}">
  <a:tblStyle styleId="{E3408A6D-1589-4F95-85D0-E8D9C0874A47}"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F4916E1-6195-44BB-8454-FF6A2BF537F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BE74587-6B3E-4EBD-83A0-6B77F53DB336}"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1: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1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2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2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6: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2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2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9: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2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3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1: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p3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6: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p3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7: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3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3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9: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3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4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5" name="Shape 15"/>
        <p:cNvGrpSpPr/>
        <p:nvPr/>
      </p:nvGrpSpPr>
      <p:grpSpPr>
        <a:xfrm>
          <a:off x="0" y="0"/>
          <a:ext cx="0" cy="0"/>
          <a:chOff x="0" y="0"/>
          <a:chExt cx="0" cy="0"/>
        </a:xfrm>
      </p:grpSpPr>
      <p:sp>
        <p:nvSpPr>
          <p:cNvPr id="16" name="Google Shape;16;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668972" y="485393"/>
            <a:ext cx="6592887" cy="118554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95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body"/>
          </p:nvPr>
        </p:nvSpPr>
        <p:spPr>
          <a:xfrm>
            <a:off x="917575" y="1726120"/>
            <a:ext cx="6489065" cy="418401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8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4"/>
          <p:cNvSpPr txBox="1"/>
          <p:nvPr>
            <p:ph type="title"/>
          </p:nvPr>
        </p:nvSpPr>
        <p:spPr>
          <a:xfrm>
            <a:off x="668972" y="485393"/>
            <a:ext cx="6592887" cy="118554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95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2" name="Google Shape;32;p5"/>
          <p:cNvSpPr txBox="1"/>
          <p:nvPr>
            <p:ph type="ctrTitle"/>
          </p:nvPr>
        </p:nvSpPr>
        <p:spPr>
          <a:xfrm>
            <a:off x="4623815" y="208797"/>
            <a:ext cx="2873375" cy="10401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95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6"/>
          <p:cNvSpPr txBox="1"/>
          <p:nvPr>
            <p:ph type="title"/>
          </p:nvPr>
        </p:nvSpPr>
        <p:spPr>
          <a:xfrm>
            <a:off x="668972" y="485393"/>
            <a:ext cx="6592887" cy="118554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95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6"/>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68972" y="485393"/>
            <a:ext cx="6592887" cy="118554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395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917575" y="1726120"/>
            <a:ext cx="6489065" cy="418401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hyperlink" Target="http://www.youtube.com/watch?v=xekEXM0Vonc" TargetMode="External"/><Relationship Id="rId6"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9.png"/><Relationship Id="rId6"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35.png"/></Relationships>
</file>

<file path=ppt/slides/_rels/slide32.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36.png"/><Relationship Id="rId13" Type="http://schemas.openxmlformats.org/officeDocument/2006/relationships/image" Target="../media/image53.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48.png"/><Relationship Id="rId5" Type="http://schemas.openxmlformats.org/officeDocument/2006/relationships/image" Target="../media/image11.jpg"/><Relationship Id="rId6" Type="http://schemas.openxmlformats.org/officeDocument/2006/relationships/image" Target="../media/image45.png"/><Relationship Id="rId7" Type="http://schemas.openxmlformats.org/officeDocument/2006/relationships/image" Target="../media/image32.png"/><Relationship Id="rId8" Type="http://schemas.openxmlformats.org/officeDocument/2006/relationships/image" Target="../media/image50.png"/></Relationships>
</file>

<file path=ppt/slides/_rels/slide3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7.png"/><Relationship Id="rId13" Type="http://schemas.openxmlformats.org/officeDocument/2006/relationships/image" Target="../media/image54.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40.png"/><Relationship Id="rId15" Type="http://schemas.openxmlformats.org/officeDocument/2006/relationships/image" Target="../media/image51.png"/><Relationship Id="rId14" Type="http://schemas.openxmlformats.org/officeDocument/2006/relationships/image" Target="../media/image44.png"/><Relationship Id="rId16"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34.png"/><Relationship Id="rId7" Type="http://schemas.openxmlformats.org/officeDocument/2006/relationships/image" Target="../media/image9.png"/><Relationship Id="rId8"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9.png"/><Relationship Id="rId6"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jp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jp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9.png"/><Relationship Id="rId6"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0.jpg"/><Relationship Id="rId4" Type="http://schemas.openxmlformats.org/officeDocument/2006/relationships/image" Target="../media/image3.png"/><Relationship Id="rId5"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1.jpg"/><Relationship Id="rId8"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B0F0"/>
            </a:gs>
            <a:gs pos="37000">
              <a:srgbClr val="25A385"/>
            </a:gs>
            <a:gs pos="83000">
              <a:srgbClr val="25A385"/>
            </a:gs>
            <a:gs pos="100000">
              <a:srgbClr val="25A385"/>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7"/>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5F9A"/>
              </a:solidFill>
              <a:latin typeface="Arial"/>
              <a:ea typeface="Arial"/>
              <a:cs typeface="Arial"/>
              <a:sym typeface="Arial"/>
            </a:endParaRPr>
          </a:p>
        </p:txBody>
      </p:sp>
      <p:pic>
        <p:nvPicPr>
          <p:cNvPr id="50" name="Google Shape;50;p7"/>
          <p:cNvPicPr preferRelativeResize="0"/>
          <p:nvPr/>
        </p:nvPicPr>
        <p:blipFill rotWithShape="1">
          <a:blip r:embed="rId3">
            <a:alphaModFix/>
          </a:blip>
          <a:srcRect b="0" l="0" r="0" t="0"/>
          <a:stretch/>
        </p:blipFill>
        <p:spPr>
          <a:xfrm>
            <a:off x="9376918" y="0"/>
            <a:ext cx="2815081" cy="2827654"/>
          </a:xfrm>
          <a:prstGeom prst="rect">
            <a:avLst/>
          </a:prstGeom>
          <a:noFill/>
          <a:ln>
            <a:noFill/>
          </a:ln>
        </p:spPr>
      </p:pic>
      <p:pic>
        <p:nvPicPr>
          <p:cNvPr id="51" name="Google Shape;51;p7"/>
          <p:cNvPicPr preferRelativeResize="0"/>
          <p:nvPr/>
        </p:nvPicPr>
        <p:blipFill rotWithShape="1">
          <a:blip r:embed="rId4">
            <a:alphaModFix/>
          </a:blip>
          <a:srcRect b="0" l="0" r="0" t="0"/>
          <a:stretch/>
        </p:blipFill>
        <p:spPr>
          <a:xfrm>
            <a:off x="0" y="2828924"/>
            <a:ext cx="5362574" cy="4029074"/>
          </a:xfrm>
          <a:prstGeom prst="rect">
            <a:avLst/>
          </a:prstGeom>
          <a:noFill/>
          <a:ln>
            <a:noFill/>
          </a:ln>
        </p:spPr>
      </p:pic>
      <p:sp>
        <p:nvSpPr>
          <p:cNvPr id="52" name="Google Shape;52;p7"/>
          <p:cNvSpPr txBox="1"/>
          <p:nvPr/>
        </p:nvSpPr>
        <p:spPr>
          <a:xfrm>
            <a:off x="4545979" y="482264"/>
            <a:ext cx="3377100" cy="706200"/>
          </a:xfrm>
          <a:prstGeom prst="rect">
            <a:avLst/>
          </a:prstGeom>
          <a:solidFill>
            <a:schemeClr val="lt1"/>
          </a:solidFill>
          <a:ln>
            <a:noFill/>
          </a:ln>
        </p:spPr>
        <p:txBody>
          <a:bodyPr anchorCtr="0" anchor="t" bIns="0" lIns="0" spcFirstLastPara="1" rIns="0" wrap="square" tIns="107950">
            <a:spAutoFit/>
          </a:bodyPr>
          <a:lstStyle/>
          <a:p>
            <a:pPr indent="0" lvl="0" marL="0" marR="44450" rtl="0" algn="ctr">
              <a:lnSpc>
                <a:spcPct val="100000"/>
              </a:lnSpc>
              <a:spcBef>
                <a:spcPts val="0"/>
              </a:spcBef>
              <a:spcAft>
                <a:spcPts val="0"/>
              </a:spcAft>
              <a:buClr>
                <a:srgbClr val="000000"/>
              </a:buClr>
              <a:buSzPts val="1800"/>
              <a:buFont typeface="Arial"/>
              <a:buNone/>
            </a:pPr>
            <a:r>
              <a:rPr b="1" i="0" lang="en-US" sz="1800" u="none" cap="none" strike="noStrike">
                <a:solidFill>
                  <a:srgbClr val="274E13"/>
                </a:solidFill>
                <a:latin typeface="Calibri"/>
                <a:ea typeface="Calibri"/>
                <a:cs typeface="Calibri"/>
                <a:sym typeface="Calibri"/>
              </a:rPr>
              <a:t>GLA</a:t>
            </a:r>
            <a:endParaRPr b="1" i="0" sz="1400" u="none" cap="none" strike="noStrike">
              <a:solidFill>
                <a:srgbClr val="274E13"/>
              </a:solidFill>
              <a:latin typeface="Arial"/>
              <a:ea typeface="Arial"/>
              <a:cs typeface="Arial"/>
              <a:sym typeface="Arial"/>
            </a:endParaRPr>
          </a:p>
          <a:p>
            <a:pPr indent="0" lvl="0" marL="0" marR="0" rtl="0" algn="ctr">
              <a:lnSpc>
                <a:spcPct val="100000"/>
              </a:lnSpc>
              <a:spcBef>
                <a:spcPts val="335"/>
              </a:spcBef>
              <a:spcAft>
                <a:spcPts val="0"/>
              </a:spcAft>
              <a:buClr>
                <a:srgbClr val="000000"/>
              </a:buClr>
              <a:buSzPts val="1800"/>
              <a:buFont typeface="Arial"/>
              <a:buNone/>
            </a:pPr>
            <a:r>
              <a:rPr b="1" i="0" lang="en-US" sz="1800" u="none" cap="none" strike="noStrike">
                <a:solidFill>
                  <a:srgbClr val="274E13"/>
                </a:solidFill>
                <a:latin typeface="Trebuchet MS"/>
                <a:ea typeface="Trebuchet MS"/>
                <a:cs typeface="Trebuchet MS"/>
                <a:sym typeface="Trebuchet MS"/>
              </a:rPr>
              <a:t>“A Place to Invent and Learn”</a:t>
            </a:r>
            <a:endParaRPr b="1" i="0" sz="1800" u="none" cap="none" strike="noStrike">
              <a:solidFill>
                <a:srgbClr val="274E13"/>
              </a:solidFill>
              <a:latin typeface="Trebuchet MS"/>
              <a:ea typeface="Trebuchet MS"/>
              <a:cs typeface="Trebuchet MS"/>
              <a:sym typeface="Trebuchet MS"/>
            </a:endParaRPr>
          </a:p>
        </p:txBody>
      </p:sp>
      <p:pic>
        <p:nvPicPr>
          <p:cNvPr id="53" name="Google Shape;53;p7"/>
          <p:cNvPicPr preferRelativeResize="0"/>
          <p:nvPr/>
        </p:nvPicPr>
        <p:blipFill rotWithShape="1">
          <a:blip r:embed="rId5">
            <a:alphaModFix/>
          </a:blip>
          <a:srcRect b="0" l="0" r="0" t="0"/>
          <a:stretch/>
        </p:blipFill>
        <p:spPr>
          <a:xfrm>
            <a:off x="11153050" y="5807700"/>
            <a:ext cx="647700" cy="704850"/>
          </a:xfrm>
          <a:prstGeom prst="rect">
            <a:avLst/>
          </a:prstGeom>
          <a:noFill/>
          <a:ln>
            <a:noFill/>
          </a:ln>
        </p:spPr>
      </p:pic>
      <p:sp>
        <p:nvSpPr>
          <p:cNvPr id="54" name="Google Shape;54;p7"/>
          <p:cNvSpPr txBox="1"/>
          <p:nvPr/>
        </p:nvSpPr>
        <p:spPr>
          <a:xfrm>
            <a:off x="4256925" y="5043350"/>
            <a:ext cx="3955200" cy="567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3600"/>
              <a:buFont typeface="Arial"/>
              <a:buNone/>
            </a:pPr>
            <a:r>
              <a:rPr b="1" i="0" lang="en-US" sz="3600" u="none" cap="none" strike="noStrike">
                <a:solidFill>
                  <a:srgbClr val="274E13"/>
                </a:solidFill>
                <a:latin typeface="Trebuchet MS"/>
                <a:ea typeface="Trebuchet MS"/>
                <a:cs typeface="Trebuchet MS"/>
                <a:sym typeface="Trebuchet MS"/>
              </a:rPr>
              <a:t>Data Visualization </a:t>
            </a:r>
            <a:endParaRPr b="0" i="0" sz="3600" u="none" cap="none" strike="noStrike">
              <a:solidFill>
                <a:srgbClr val="274E13"/>
              </a:solidFill>
              <a:latin typeface="Trebuchet MS"/>
              <a:ea typeface="Trebuchet MS"/>
              <a:cs typeface="Trebuchet MS"/>
              <a:sym typeface="Trebuchet MS"/>
            </a:endParaRPr>
          </a:p>
        </p:txBody>
      </p:sp>
      <p:pic>
        <p:nvPicPr>
          <p:cNvPr id="55" name="Google Shape;55;p7"/>
          <p:cNvPicPr preferRelativeResize="0"/>
          <p:nvPr/>
        </p:nvPicPr>
        <p:blipFill rotWithShape="1">
          <a:blip r:embed="rId6">
            <a:alphaModFix/>
          </a:blip>
          <a:srcRect b="0" l="0" r="0" t="0"/>
          <a:stretch/>
        </p:blipFill>
        <p:spPr>
          <a:xfrm>
            <a:off x="2487325" y="1638475"/>
            <a:ext cx="7105650" cy="3190875"/>
          </a:xfrm>
          <a:prstGeom prst="rect">
            <a:avLst/>
          </a:prstGeom>
          <a:noFill/>
          <a:ln>
            <a:noFill/>
          </a:ln>
        </p:spPr>
      </p:pic>
      <p:sp>
        <p:nvSpPr>
          <p:cNvPr id="56" name="Google Shape;56;p7"/>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57" name="Google Shape;57;p7"/>
          <p:cNvSpPr/>
          <p:nvPr/>
        </p:nvSpPr>
        <p:spPr>
          <a:xfrm>
            <a:off x="0" y="661200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16"/>
          <p:cNvGrpSpPr/>
          <p:nvPr/>
        </p:nvGrpSpPr>
        <p:grpSpPr>
          <a:xfrm>
            <a:off x="0" y="0"/>
            <a:ext cx="3477894" cy="6858000"/>
            <a:chOff x="0" y="0"/>
            <a:chExt cx="3477894" cy="6858000"/>
          </a:xfrm>
        </p:grpSpPr>
        <p:sp>
          <p:nvSpPr>
            <p:cNvPr id="150" name="Google Shape;150;p16"/>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1" name="Google Shape;151;p16"/>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grpSp>
      <p:sp>
        <p:nvSpPr>
          <p:cNvPr id="152" name="Google Shape;152;p16"/>
          <p:cNvSpPr txBox="1"/>
          <p:nvPr>
            <p:ph type="title"/>
          </p:nvPr>
        </p:nvSpPr>
        <p:spPr>
          <a:xfrm>
            <a:off x="1156335" y="3102821"/>
            <a:ext cx="1707000" cy="954000"/>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53" name="Google Shape;153;p16"/>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descr="Find out how data visualization transforms the way we consume information—and why it's such a powerful force in marketing and storytelling.&#10;___&#10;&#10;Column Five is a strategic content marketing agency for growth-stage SaaS companies. We help ambitious teams scale their marketing on the road to IPO and beyond. If you want to work with us, see our work, get helpful tips to improve your own marketing, or stay connected, see our directory below.&#10;&#10;GET IN TOUCH&#10;Contact: https://www.columnfivemedia.com/contact/&#10;Blog: www.columnfivemedia.com/blog&#10;Newsletter: https://newsletter.columnfivemedia.com/email-sign-up-form&#10;Work: https://www.columnfivemedia.com/case-studies/&#10;&#10;FOLLOW US&#10;Instagram: https://www.instagram.com/columnfive/&#10;Twitter: https://twitter.com/columnfive&#10;Facebook: https://www.facebook.com/columnfivemedia&#10;LinkedIn: https://www.linkedin.com/company/column-five-media" id="154" name="Google Shape;154;p16" title="The Value of Data Visualization | The Power of Visual Storytelling">
            <a:hlinkClick r:id="rId5"/>
          </p:cNvPr>
          <p:cNvPicPr preferRelativeResize="0"/>
          <p:nvPr/>
        </p:nvPicPr>
        <p:blipFill rotWithShape="1">
          <a:blip r:embed="rId6">
            <a:alphaModFix/>
          </a:blip>
          <a:srcRect b="0" l="0" r="0" t="0"/>
          <a:stretch/>
        </p:blipFill>
        <p:spPr>
          <a:xfrm>
            <a:off x="3639000" y="1263100"/>
            <a:ext cx="7904600" cy="444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pSp>
        <p:nvGrpSpPr>
          <p:cNvPr id="159" name="Google Shape;159;p17"/>
          <p:cNvGrpSpPr/>
          <p:nvPr/>
        </p:nvGrpSpPr>
        <p:grpSpPr>
          <a:xfrm>
            <a:off x="0" y="0"/>
            <a:ext cx="3477894" cy="6858000"/>
            <a:chOff x="0" y="0"/>
            <a:chExt cx="3477894" cy="6858000"/>
          </a:xfrm>
        </p:grpSpPr>
        <p:sp>
          <p:nvSpPr>
            <p:cNvPr id="160" name="Google Shape;160;p17"/>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61" name="Google Shape;161;p17"/>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grpSp>
      <p:sp>
        <p:nvSpPr>
          <p:cNvPr id="162" name="Google Shape;162;p17"/>
          <p:cNvSpPr txBox="1"/>
          <p:nvPr>
            <p:ph type="title"/>
          </p:nvPr>
        </p:nvSpPr>
        <p:spPr>
          <a:xfrm>
            <a:off x="1156335" y="3102821"/>
            <a:ext cx="1707000" cy="954000"/>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63" name="Google Shape;163;p17"/>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graphicFrame>
        <p:nvGraphicFramePr>
          <p:cNvPr id="164" name="Google Shape;164;p17"/>
          <p:cNvGraphicFramePr/>
          <p:nvPr/>
        </p:nvGraphicFramePr>
        <p:xfrm>
          <a:off x="4054925" y="1009800"/>
          <a:ext cx="3000000" cy="3000000"/>
        </p:xfrm>
        <a:graphic>
          <a:graphicData uri="http://schemas.openxmlformats.org/drawingml/2006/table">
            <a:tbl>
              <a:tblPr>
                <a:noFill/>
                <a:tableStyleId>{BF4916E1-6195-44BB-8454-FF6A2BF537FF}</a:tableStyleId>
              </a:tblPr>
              <a:tblGrid>
                <a:gridCol w="930300"/>
                <a:gridCol w="930300"/>
                <a:gridCol w="930300"/>
                <a:gridCol w="930300"/>
                <a:gridCol w="930300"/>
                <a:gridCol w="930300"/>
                <a:gridCol w="930300"/>
                <a:gridCol w="930300"/>
              </a:tblGrid>
              <a:tr h="381000">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Region</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Product</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Jan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Feb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Mar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Apr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May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Jun Sales</a:t>
                      </a:r>
                      <a:endParaRPr b="1" sz="1400" u="none" cap="none" strike="noStrike">
                        <a:solidFill>
                          <a:schemeClr val="lt1"/>
                        </a:solidFill>
                        <a:latin typeface="Calibri"/>
                        <a:ea typeface="Calibri"/>
                        <a:cs typeface="Calibri"/>
                        <a:sym typeface="Calibri"/>
                      </a:endParaRPr>
                    </a:p>
                  </a:txBody>
                  <a:tcPr marT="91425" marB="91425" marR="28575" marL="2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74E13"/>
                    </a:solidFill>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North</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A</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1230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1295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1100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1400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1320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1150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North</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B</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1020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960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1015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995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East</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A</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1125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1170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1135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1190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1185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1160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East</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B</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870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895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900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920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880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915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South</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A</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1430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1475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1500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1480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1460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South</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B</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1020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1090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1050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1005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990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West</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A</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1300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1325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1280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1360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1340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1310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West</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B</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960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940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930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950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970</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latin typeface="Calibri"/>
                          <a:ea typeface="Calibri"/>
                          <a:cs typeface="Calibri"/>
                          <a:sym typeface="Calibri"/>
                        </a:rPr>
                        <a:t>965</a:t>
                      </a:r>
                      <a:endParaRPr sz="1400" u="none" cap="none" strike="noStrike">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
        <p:nvSpPr>
          <p:cNvPr id="165" name="Google Shape;165;p17"/>
          <p:cNvSpPr txBox="1"/>
          <p:nvPr/>
        </p:nvSpPr>
        <p:spPr>
          <a:xfrm>
            <a:off x="3917425" y="4687000"/>
            <a:ext cx="7218900" cy="14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Trebuchet MS"/>
                <a:ea typeface="Trebuchet MS"/>
                <a:cs typeface="Trebuchet MS"/>
                <a:sym typeface="Trebuchet MS"/>
              </a:rPr>
              <a:t>1.Which region performed best in total sales?</a:t>
            </a:r>
            <a:endParaRPr b="0" i="0" sz="17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Trebuchet MS"/>
                <a:ea typeface="Trebuchet MS"/>
                <a:cs typeface="Trebuchet MS"/>
                <a:sym typeface="Trebuchet MS"/>
              </a:rPr>
              <a:t>2.Which product is more successful overall?</a:t>
            </a:r>
            <a:endParaRPr b="0" i="0" sz="17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Trebuchet MS"/>
                <a:ea typeface="Trebuchet MS"/>
                <a:cs typeface="Trebuchet MS"/>
                <a:sym typeface="Trebuchet MS"/>
              </a:rPr>
              <a:t>3.When were the sales weakest?</a:t>
            </a:r>
            <a:endParaRPr b="0" i="0" sz="17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71" name="Google Shape;171;p18"/>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sp>
        <p:nvSpPr>
          <p:cNvPr id="172" name="Google Shape;172;p18"/>
          <p:cNvSpPr txBox="1"/>
          <p:nvPr>
            <p:ph type="title"/>
          </p:nvPr>
        </p:nvSpPr>
        <p:spPr>
          <a:xfrm>
            <a:off x="1156335" y="3102821"/>
            <a:ext cx="1707000" cy="954000"/>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73" name="Google Shape;173;p18"/>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id="174" name="Google Shape;174;p18" title="total_sales_by_region.png"/>
          <p:cNvPicPr preferRelativeResize="0"/>
          <p:nvPr/>
        </p:nvPicPr>
        <p:blipFill rotWithShape="1">
          <a:blip r:embed="rId5">
            <a:alphaModFix/>
          </a:blip>
          <a:srcRect b="0" l="0" r="0" t="0"/>
          <a:stretch/>
        </p:blipFill>
        <p:spPr>
          <a:xfrm>
            <a:off x="4752475" y="1120650"/>
            <a:ext cx="5253676" cy="3940251"/>
          </a:xfrm>
          <a:prstGeom prst="rect">
            <a:avLst/>
          </a:prstGeom>
          <a:noFill/>
          <a:ln>
            <a:noFill/>
          </a:ln>
        </p:spPr>
      </p:pic>
      <p:sp>
        <p:nvSpPr>
          <p:cNvPr id="175" name="Google Shape;175;p18"/>
          <p:cNvSpPr txBox="1"/>
          <p:nvPr/>
        </p:nvSpPr>
        <p:spPr>
          <a:xfrm>
            <a:off x="5683475" y="5276700"/>
            <a:ext cx="3744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Trebuchet MS"/>
                <a:ea typeface="Trebuchet MS"/>
                <a:cs typeface="Trebuchet MS"/>
                <a:sym typeface="Trebuchet MS"/>
              </a:rPr>
              <a:t>South</a:t>
            </a:r>
            <a:r>
              <a:rPr b="0" i="0" lang="en-US" sz="1700" u="none" cap="none" strike="noStrike">
                <a:solidFill>
                  <a:schemeClr val="dk1"/>
                </a:solidFill>
                <a:latin typeface="Trebuchet MS"/>
                <a:ea typeface="Trebuchet MS"/>
                <a:cs typeface="Trebuchet MS"/>
                <a:sym typeface="Trebuchet MS"/>
              </a:rPr>
              <a:t> performed best in total sales.</a:t>
            </a:r>
            <a:endParaRPr b="0" i="0" sz="1700" u="none" cap="none" strike="noStrike">
              <a:solidFill>
                <a:srgbClr val="0000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19"/>
          <p:cNvGrpSpPr/>
          <p:nvPr/>
        </p:nvGrpSpPr>
        <p:grpSpPr>
          <a:xfrm>
            <a:off x="0" y="0"/>
            <a:ext cx="3477894" cy="6858000"/>
            <a:chOff x="0" y="0"/>
            <a:chExt cx="3477894" cy="6858000"/>
          </a:xfrm>
        </p:grpSpPr>
        <p:sp>
          <p:nvSpPr>
            <p:cNvPr id="181" name="Google Shape;181;p19"/>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2" name="Google Shape;182;p19"/>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grpSp>
      <p:sp>
        <p:nvSpPr>
          <p:cNvPr id="183" name="Google Shape;183;p19"/>
          <p:cNvSpPr txBox="1"/>
          <p:nvPr>
            <p:ph type="title"/>
          </p:nvPr>
        </p:nvSpPr>
        <p:spPr>
          <a:xfrm>
            <a:off x="1156335" y="3102821"/>
            <a:ext cx="1707000" cy="954000"/>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84" name="Google Shape;184;p19"/>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id="185" name="Google Shape;185;p19" title="total_sales_by_product.png"/>
          <p:cNvPicPr preferRelativeResize="0"/>
          <p:nvPr/>
        </p:nvPicPr>
        <p:blipFill rotWithShape="1">
          <a:blip r:embed="rId5">
            <a:alphaModFix/>
          </a:blip>
          <a:srcRect b="0" l="0" r="0" t="0"/>
          <a:stretch/>
        </p:blipFill>
        <p:spPr>
          <a:xfrm>
            <a:off x="4907198" y="1256150"/>
            <a:ext cx="5339624" cy="4004724"/>
          </a:xfrm>
          <a:prstGeom prst="rect">
            <a:avLst/>
          </a:prstGeom>
          <a:noFill/>
          <a:ln>
            <a:noFill/>
          </a:ln>
        </p:spPr>
      </p:pic>
      <p:sp>
        <p:nvSpPr>
          <p:cNvPr id="186" name="Google Shape;186;p19"/>
          <p:cNvSpPr txBox="1"/>
          <p:nvPr/>
        </p:nvSpPr>
        <p:spPr>
          <a:xfrm>
            <a:off x="5654825" y="5345450"/>
            <a:ext cx="3944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Trebuchet MS"/>
                <a:ea typeface="Trebuchet MS"/>
                <a:cs typeface="Trebuchet MS"/>
                <a:sym typeface="Trebuchet MS"/>
              </a:rPr>
              <a:t>Product A</a:t>
            </a:r>
            <a:r>
              <a:rPr b="0" i="0" lang="en-US" sz="1700" u="none" cap="none" strike="noStrike">
                <a:solidFill>
                  <a:schemeClr val="dk1"/>
                </a:solidFill>
                <a:latin typeface="Trebuchet MS"/>
                <a:ea typeface="Trebuchet MS"/>
                <a:cs typeface="Trebuchet MS"/>
                <a:sym typeface="Trebuchet MS"/>
              </a:rPr>
              <a:t> is more successful overall.</a:t>
            </a:r>
            <a:endParaRPr b="0" i="0" sz="1700" u="none" cap="none" strike="noStrike">
              <a:solidFill>
                <a:srgbClr val="0000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20"/>
          <p:cNvGrpSpPr/>
          <p:nvPr/>
        </p:nvGrpSpPr>
        <p:grpSpPr>
          <a:xfrm>
            <a:off x="0" y="0"/>
            <a:ext cx="3477894" cy="6858000"/>
            <a:chOff x="0" y="0"/>
            <a:chExt cx="3477894" cy="6858000"/>
          </a:xfrm>
        </p:grpSpPr>
        <p:sp>
          <p:nvSpPr>
            <p:cNvPr id="192" name="Google Shape;192;p20"/>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3" name="Google Shape;193;p20"/>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grpSp>
      <p:sp>
        <p:nvSpPr>
          <p:cNvPr id="194" name="Google Shape;194;p20"/>
          <p:cNvSpPr txBox="1"/>
          <p:nvPr>
            <p:ph type="title"/>
          </p:nvPr>
        </p:nvSpPr>
        <p:spPr>
          <a:xfrm>
            <a:off x="1156335" y="3102821"/>
            <a:ext cx="1707000" cy="954000"/>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95" name="Google Shape;195;p20"/>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id="196" name="Google Shape;196;p20" title="monthly_sales_visualization.png"/>
          <p:cNvPicPr preferRelativeResize="0"/>
          <p:nvPr/>
        </p:nvPicPr>
        <p:blipFill rotWithShape="1">
          <a:blip r:embed="rId5">
            <a:alphaModFix/>
          </a:blip>
          <a:srcRect b="0" l="0" r="0" t="0"/>
          <a:stretch/>
        </p:blipFill>
        <p:spPr>
          <a:xfrm>
            <a:off x="4451700" y="1661827"/>
            <a:ext cx="6393350" cy="3836001"/>
          </a:xfrm>
          <a:prstGeom prst="rect">
            <a:avLst/>
          </a:prstGeom>
          <a:noFill/>
          <a:ln>
            <a:noFill/>
          </a:ln>
        </p:spPr>
      </p:pic>
      <p:sp>
        <p:nvSpPr>
          <p:cNvPr id="197" name="Google Shape;197;p20"/>
          <p:cNvSpPr txBox="1"/>
          <p:nvPr/>
        </p:nvSpPr>
        <p:spPr>
          <a:xfrm>
            <a:off x="5379825" y="5497825"/>
            <a:ext cx="4614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Trebuchet MS"/>
                <a:ea typeface="Trebuchet MS"/>
                <a:cs typeface="Trebuchet MS"/>
                <a:sym typeface="Trebuchet MS"/>
              </a:rPr>
              <a:t>March</a:t>
            </a:r>
            <a:r>
              <a:rPr b="0" i="0" lang="en-US" sz="1700" u="none" cap="none" strike="noStrike">
                <a:solidFill>
                  <a:schemeClr val="dk1"/>
                </a:solidFill>
                <a:latin typeface="Trebuchet MS"/>
                <a:ea typeface="Trebuchet MS"/>
                <a:cs typeface="Trebuchet MS"/>
                <a:sym typeface="Trebuchet MS"/>
              </a:rPr>
              <a:t> was the weakest month for sales</a:t>
            </a:r>
            <a:r>
              <a:rPr b="0" i="0" lang="en-US"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63D6"/>
        </a:solidFill>
      </p:bgPr>
    </p:bg>
    <p:spTree>
      <p:nvGrpSpPr>
        <p:cNvPr id="201" name="Shape 201"/>
        <p:cNvGrpSpPr/>
        <p:nvPr/>
      </p:nvGrpSpPr>
      <p:grpSpPr>
        <a:xfrm>
          <a:off x="0" y="0"/>
          <a:ext cx="0" cy="0"/>
          <a:chOff x="0" y="0"/>
          <a:chExt cx="0" cy="0"/>
        </a:xfrm>
      </p:grpSpPr>
      <p:sp>
        <p:nvSpPr>
          <p:cNvPr id="202" name="Google Shape;202;p21"/>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3" name="Google Shape;203;p21"/>
          <p:cNvPicPr preferRelativeResize="0"/>
          <p:nvPr/>
        </p:nvPicPr>
        <p:blipFill rotWithShape="1">
          <a:blip r:embed="rId3">
            <a:alphaModFix/>
          </a:blip>
          <a:srcRect b="0" l="0" r="0" t="0"/>
          <a:stretch/>
        </p:blipFill>
        <p:spPr>
          <a:xfrm>
            <a:off x="28912" y="5800090"/>
            <a:ext cx="3114008" cy="1057910"/>
          </a:xfrm>
          <a:prstGeom prst="rect">
            <a:avLst/>
          </a:prstGeom>
          <a:noFill/>
          <a:ln>
            <a:noFill/>
          </a:ln>
        </p:spPr>
      </p:pic>
      <p:sp>
        <p:nvSpPr>
          <p:cNvPr id="204" name="Google Shape;204;p21"/>
          <p:cNvSpPr/>
          <p:nvPr/>
        </p:nvSpPr>
        <p:spPr>
          <a:xfrm>
            <a:off x="3476625" y="0"/>
            <a:ext cx="6172200" cy="1781175"/>
          </a:xfrm>
          <a:custGeom>
            <a:rect b="b" l="l" r="r" t="t"/>
            <a:pathLst>
              <a:path extrusionOk="0" h="1781175" w="6172200">
                <a:moveTo>
                  <a:pt x="4283075" y="1746503"/>
                </a:moveTo>
                <a:lnTo>
                  <a:pt x="4263898" y="1746503"/>
                </a:lnTo>
                <a:lnTo>
                  <a:pt x="4256151" y="1754251"/>
                </a:lnTo>
                <a:lnTo>
                  <a:pt x="4256151" y="1773427"/>
                </a:lnTo>
                <a:lnTo>
                  <a:pt x="4263898" y="1781175"/>
                </a:lnTo>
                <a:lnTo>
                  <a:pt x="4283075" y="1781175"/>
                </a:lnTo>
                <a:lnTo>
                  <a:pt x="4290949" y="1773427"/>
                </a:lnTo>
                <a:lnTo>
                  <a:pt x="4290949" y="1754251"/>
                </a:lnTo>
                <a:lnTo>
                  <a:pt x="4283075" y="1746503"/>
                </a:lnTo>
                <a:close/>
              </a:path>
              <a:path extrusionOk="0" h="1781175" w="6172200">
                <a:moveTo>
                  <a:pt x="4103116" y="1740662"/>
                </a:moveTo>
                <a:lnTo>
                  <a:pt x="4083939" y="1740662"/>
                </a:lnTo>
                <a:lnTo>
                  <a:pt x="4076065" y="1748409"/>
                </a:lnTo>
                <a:lnTo>
                  <a:pt x="4076065" y="1767586"/>
                </a:lnTo>
                <a:lnTo>
                  <a:pt x="4083939" y="1775333"/>
                </a:lnTo>
                <a:lnTo>
                  <a:pt x="4103116" y="1775333"/>
                </a:lnTo>
                <a:lnTo>
                  <a:pt x="4110990" y="1767586"/>
                </a:lnTo>
                <a:lnTo>
                  <a:pt x="4110990" y="1748409"/>
                </a:lnTo>
                <a:lnTo>
                  <a:pt x="4103116" y="1740662"/>
                </a:lnTo>
                <a:close/>
              </a:path>
              <a:path extrusionOk="0" h="1781175" w="6172200">
                <a:moveTo>
                  <a:pt x="4422521" y="1729104"/>
                </a:moveTo>
                <a:lnTo>
                  <a:pt x="4403217" y="1729104"/>
                </a:lnTo>
                <a:lnTo>
                  <a:pt x="4395470" y="1736852"/>
                </a:lnTo>
                <a:lnTo>
                  <a:pt x="4395470" y="1756028"/>
                </a:lnTo>
                <a:lnTo>
                  <a:pt x="4403217" y="1763776"/>
                </a:lnTo>
                <a:lnTo>
                  <a:pt x="4422521" y="1763776"/>
                </a:lnTo>
                <a:lnTo>
                  <a:pt x="4430268" y="1756028"/>
                </a:lnTo>
                <a:lnTo>
                  <a:pt x="4430268" y="1736852"/>
                </a:lnTo>
                <a:lnTo>
                  <a:pt x="4422521" y="1729104"/>
                </a:lnTo>
                <a:close/>
              </a:path>
              <a:path extrusionOk="0" h="1781175" w="6172200">
                <a:moveTo>
                  <a:pt x="4550283" y="1711705"/>
                </a:moveTo>
                <a:lnTo>
                  <a:pt x="4530979" y="1711705"/>
                </a:lnTo>
                <a:lnTo>
                  <a:pt x="4523232" y="1719452"/>
                </a:lnTo>
                <a:lnTo>
                  <a:pt x="4523232" y="1738629"/>
                </a:lnTo>
                <a:lnTo>
                  <a:pt x="4530979" y="1746503"/>
                </a:lnTo>
                <a:lnTo>
                  <a:pt x="4550283" y="1746503"/>
                </a:lnTo>
                <a:lnTo>
                  <a:pt x="4558030" y="1738629"/>
                </a:lnTo>
                <a:lnTo>
                  <a:pt x="4558030" y="1719452"/>
                </a:lnTo>
                <a:lnTo>
                  <a:pt x="4550283" y="1711705"/>
                </a:lnTo>
                <a:close/>
              </a:path>
              <a:path extrusionOk="0" h="1781175" w="6172200">
                <a:moveTo>
                  <a:pt x="3957954" y="1694434"/>
                </a:moveTo>
                <a:lnTo>
                  <a:pt x="3938778" y="1694434"/>
                </a:lnTo>
                <a:lnTo>
                  <a:pt x="3930904" y="1702180"/>
                </a:lnTo>
                <a:lnTo>
                  <a:pt x="3930904" y="1721358"/>
                </a:lnTo>
                <a:lnTo>
                  <a:pt x="3938778" y="1729104"/>
                </a:lnTo>
                <a:lnTo>
                  <a:pt x="3957954" y="1729104"/>
                </a:lnTo>
                <a:lnTo>
                  <a:pt x="3965829" y="1721358"/>
                </a:lnTo>
                <a:lnTo>
                  <a:pt x="3965829" y="1702180"/>
                </a:lnTo>
                <a:lnTo>
                  <a:pt x="3957954" y="1694434"/>
                </a:lnTo>
                <a:close/>
              </a:path>
              <a:path extrusionOk="0" h="1781175" w="6172200">
                <a:moveTo>
                  <a:pt x="4166997" y="1659636"/>
                </a:moveTo>
                <a:lnTo>
                  <a:pt x="4147820" y="1659636"/>
                </a:lnTo>
                <a:lnTo>
                  <a:pt x="4139946" y="1667383"/>
                </a:lnTo>
                <a:lnTo>
                  <a:pt x="4139946" y="1686560"/>
                </a:lnTo>
                <a:lnTo>
                  <a:pt x="4147820" y="1694434"/>
                </a:lnTo>
                <a:lnTo>
                  <a:pt x="4166997" y="1694434"/>
                </a:lnTo>
                <a:lnTo>
                  <a:pt x="4174744" y="1686560"/>
                </a:lnTo>
                <a:lnTo>
                  <a:pt x="4174744" y="1667383"/>
                </a:lnTo>
                <a:lnTo>
                  <a:pt x="4166997" y="1659636"/>
                </a:lnTo>
                <a:close/>
              </a:path>
              <a:path extrusionOk="0" h="1781175" w="6172200">
                <a:moveTo>
                  <a:pt x="4300601" y="1653921"/>
                </a:moveTo>
                <a:lnTo>
                  <a:pt x="4281297" y="1653921"/>
                </a:lnTo>
                <a:lnTo>
                  <a:pt x="4273550" y="1661667"/>
                </a:lnTo>
                <a:lnTo>
                  <a:pt x="4273550" y="1680845"/>
                </a:lnTo>
                <a:lnTo>
                  <a:pt x="4281297" y="1688591"/>
                </a:lnTo>
                <a:lnTo>
                  <a:pt x="4300601" y="1688591"/>
                </a:lnTo>
                <a:lnTo>
                  <a:pt x="4308348" y="1680845"/>
                </a:lnTo>
                <a:lnTo>
                  <a:pt x="4308348" y="1661667"/>
                </a:lnTo>
                <a:lnTo>
                  <a:pt x="4300601" y="1653921"/>
                </a:lnTo>
                <a:close/>
              </a:path>
              <a:path extrusionOk="0" h="1781175" w="6172200">
                <a:moveTo>
                  <a:pt x="3841877" y="1648078"/>
                </a:moveTo>
                <a:lnTo>
                  <a:pt x="3822573" y="1648078"/>
                </a:lnTo>
                <a:lnTo>
                  <a:pt x="3814826" y="1655826"/>
                </a:lnTo>
                <a:lnTo>
                  <a:pt x="3814826" y="1675002"/>
                </a:lnTo>
                <a:lnTo>
                  <a:pt x="3822573" y="1682750"/>
                </a:lnTo>
                <a:lnTo>
                  <a:pt x="3841877" y="1682750"/>
                </a:lnTo>
                <a:lnTo>
                  <a:pt x="3849624" y="1675002"/>
                </a:lnTo>
                <a:lnTo>
                  <a:pt x="3849624" y="1655826"/>
                </a:lnTo>
                <a:lnTo>
                  <a:pt x="3841877" y="1648078"/>
                </a:lnTo>
                <a:close/>
              </a:path>
              <a:path extrusionOk="0" h="1781175" w="6172200">
                <a:moveTo>
                  <a:pt x="4683759" y="1642364"/>
                </a:moveTo>
                <a:lnTo>
                  <a:pt x="4664583" y="1642364"/>
                </a:lnTo>
                <a:lnTo>
                  <a:pt x="4656708" y="1650111"/>
                </a:lnTo>
                <a:lnTo>
                  <a:pt x="4656708" y="1669288"/>
                </a:lnTo>
                <a:lnTo>
                  <a:pt x="4664583" y="1677035"/>
                </a:lnTo>
                <a:lnTo>
                  <a:pt x="4683759" y="1677035"/>
                </a:lnTo>
                <a:lnTo>
                  <a:pt x="4691507" y="1669288"/>
                </a:lnTo>
                <a:lnTo>
                  <a:pt x="4691507" y="1650111"/>
                </a:lnTo>
                <a:lnTo>
                  <a:pt x="4683759" y="1642364"/>
                </a:lnTo>
                <a:close/>
              </a:path>
              <a:path extrusionOk="0" h="1781175" w="6172200">
                <a:moveTo>
                  <a:pt x="4045077" y="1619123"/>
                </a:moveTo>
                <a:lnTo>
                  <a:pt x="4025773" y="1619123"/>
                </a:lnTo>
                <a:lnTo>
                  <a:pt x="4018026" y="1626870"/>
                </a:lnTo>
                <a:lnTo>
                  <a:pt x="4018026" y="1646047"/>
                </a:lnTo>
                <a:lnTo>
                  <a:pt x="4025773" y="1653921"/>
                </a:lnTo>
                <a:lnTo>
                  <a:pt x="4045077" y="1653921"/>
                </a:lnTo>
                <a:lnTo>
                  <a:pt x="4052824" y="1646047"/>
                </a:lnTo>
                <a:lnTo>
                  <a:pt x="4052824" y="1626870"/>
                </a:lnTo>
                <a:lnTo>
                  <a:pt x="4045077" y="1619123"/>
                </a:lnTo>
                <a:close/>
              </a:path>
              <a:path extrusionOk="0" h="1781175" w="6172200">
                <a:moveTo>
                  <a:pt x="4457319" y="1613408"/>
                </a:moveTo>
                <a:lnTo>
                  <a:pt x="4438015" y="1613408"/>
                </a:lnTo>
                <a:lnTo>
                  <a:pt x="4430268" y="1621154"/>
                </a:lnTo>
                <a:lnTo>
                  <a:pt x="4430268" y="1640332"/>
                </a:lnTo>
                <a:lnTo>
                  <a:pt x="4438015" y="1648078"/>
                </a:lnTo>
                <a:lnTo>
                  <a:pt x="4457319" y="1648078"/>
                </a:lnTo>
                <a:lnTo>
                  <a:pt x="4465066" y="1640332"/>
                </a:lnTo>
                <a:lnTo>
                  <a:pt x="4465066" y="1621154"/>
                </a:lnTo>
                <a:lnTo>
                  <a:pt x="4457319" y="1613408"/>
                </a:lnTo>
                <a:close/>
              </a:path>
              <a:path extrusionOk="0" h="1781175" w="6172200">
                <a:moveTo>
                  <a:pt x="4585081" y="1601851"/>
                </a:moveTo>
                <a:lnTo>
                  <a:pt x="4565777" y="1601851"/>
                </a:lnTo>
                <a:lnTo>
                  <a:pt x="4558030" y="1609598"/>
                </a:lnTo>
                <a:lnTo>
                  <a:pt x="4558030" y="1628775"/>
                </a:lnTo>
                <a:lnTo>
                  <a:pt x="4565777" y="1636522"/>
                </a:lnTo>
                <a:lnTo>
                  <a:pt x="4585081" y="1636522"/>
                </a:lnTo>
                <a:lnTo>
                  <a:pt x="4592828" y="1628775"/>
                </a:lnTo>
                <a:lnTo>
                  <a:pt x="4592828" y="1609598"/>
                </a:lnTo>
                <a:lnTo>
                  <a:pt x="4585081" y="1601851"/>
                </a:lnTo>
                <a:close/>
              </a:path>
              <a:path extrusionOk="0" h="1781175" w="6172200">
                <a:moveTo>
                  <a:pt x="3731514" y="1601851"/>
                </a:moveTo>
                <a:lnTo>
                  <a:pt x="3712336" y="1601851"/>
                </a:lnTo>
                <a:lnTo>
                  <a:pt x="3704463" y="1609598"/>
                </a:lnTo>
                <a:lnTo>
                  <a:pt x="3704463" y="1628775"/>
                </a:lnTo>
                <a:lnTo>
                  <a:pt x="3712336" y="1636522"/>
                </a:lnTo>
                <a:lnTo>
                  <a:pt x="3731514" y="1636522"/>
                </a:lnTo>
                <a:lnTo>
                  <a:pt x="3739260" y="1628775"/>
                </a:lnTo>
                <a:lnTo>
                  <a:pt x="3739260" y="1609598"/>
                </a:lnTo>
                <a:lnTo>
                  <a:pt x="3731514" y="1601851"/>
                </a:lnTo>
                <a:close/>
              </a:path>
              <a:path extrusionOk="0" h="1781175" w="6172200">
                <a:moveTo>
                  <a:pt x="3934714" y="1567052"/>
                </a:moveTo>
                <a:lnTo>
                  <a:pt x="3915536" y="1567052"/>
                </a:lnTo>
                <a:lnTo>
                  <a:pt x="3907663" y="1574800"/>
                </a:lnTo>
                <a:lnTo>
                  <a:pt x="3907663" y="1593977"/>
                </a:lnTo>
                <a:lnTo>
                  <a:pt x="3915536" y="1601851"/>
                </a:lnTo>
                <a:lnTo>
                  <a:pt x="3934714" y="1601851"/>
                </a:lnTo>
                <a:lnTo>
                  <a:pt x="3942588" y="1593977"/>
                </a:lnTo>
                <a:lnTo>
                  <a:pt x="3942588" y="1574800"/>
                </a:lnTo>
                <a:lnTo>
                  <a:pt x="3934714" y="1567052"/>
                </a:lnTo>
                <a:close/>
              </a:path>
              <a:path extrusionOk="0" h="1781175" w="6172200">
                <a:moveTo>
                  <a:pt x="4341241" y="1561338"/>
                </a:moveTo>
                <a:lnTo>
                  <a:pt x="4321936" y="1561338"/>
                </a:lnTo>
                <a:lnTo>
                  <a:pt x="4314190" y="1569085"/>
                </a:lnTo>
                <a:lnTo>
                  <a:pt x="4314190" y="1588262"/>
                </a:lnTo>
                <a:lnTo>
                  <a:pt x="4321936" y="1596009"/>
                </a:lnTo>
                <a:lnTo>
                  <a:pt x="4341241" y="1596009"/>
                </a:lnTo>
                <a:lnTo>
                  <a:pt x="4348988" y="1588262"/>
                </a:lnTo>
                <a:lnTo>
                  <a:pt x="4348988" y="1569085"/>
                </a:lnTo>
                <a:lnTo>
                  <a:pt x="4341241" y="1561338"/>
                </a:lnTo>
                <a:close/>
              </a:path>
              <a:path extrusionOk="0" h="1781175" w="6172200">
                <a:moveTo>
                  <a:pt x="4770882" y="1555496"/>
                </a:moveTo>
                <a:lnTo>
                  <a:pt x="4751578" y="1555496"/>
                </a:lnTo>
                <a:lnTo>
                  <a:pt x="4743831" y="1563242"/>
                </a:lnTo>
                <a:lnTo>
                  <a:pt x="4743831" y="1582420"/>
                </a:lnTo>
                <a:lnTo>
                  <a:pt x="4751578" y="1590166"/>
                </a:lnTo>
                <a:lnTo>
                  <a:pt x="4770882" y="1590166"/>
                </a:lnTo>
                <a:lnTo>
                  <a:pt x="4778629" y="1582420"/>
                </a:lnTo>
                <a:lnTo>
                  <a:pt x="4778629" y="1563242"/>
                </a:lnTo>
                <a:lnTo>
                  <a:pt x="4770882" y="1555496"/>
                </a:lnTo>
                <a:close/>
              </a:path>
              <a:path extrusionOk="0" h="1781175" w="6172200">
                <a:moveTo>
                  <a:pt x="3603752" y="1555496"/>
                </a:moveTo>
                <a:lnTo>
                  <a:pt x="3584575" y="1555496"/>
                </a:lnTo>
                <a:lnTo>
                  <a:pt x="3576701" y="1563242"/>
                </a:lnTo>
                <a:lnTo>
                  <a:pt x="3576701" y="1582420"/>
                </a:lnTo>
                <a:lnTo>
                  <a:pt x="3584575" y="1590166"/>
                </a:lnTo>
                <a:lnTo>
                  <a:pt x="3603752" y="1590166"/>
                </a:lnTo>
                <a:lnTo>
                  <a:pt x="3611626" y="1582420"/>
                </a:lnTo>
                <a:lnTo>
                  <a:pt x="3611626" y="1563242"/>
                </a:lnTo>
                <a:lnTo>
                  <a:pt x="3603752" y="1555496"/>
                </a:lnTo>
                <a:close/>
              </a:path>
              <a:path extrusionOk="0" h="1781175" w="6172200">
                <a:moveTo>
                  <a:pt x="4207636" y="1543939"/>
                </a:moveTo>
                <a:lnTo>
                  <a:pt x="4188459" y="1543939"/>
                </a:lnTo>
                <a:lnTo>
                  <a:pt x="4180585" y="1551686"/>
                </a:lnTo>
                <a:lnTo>
                  <a:pt x="4180585" y="1570863"/>
                </a:lnTo>
                <a:lnTo>
                  <a:pt x="4188459" y="1578610"/>
                </a:lnTo>
                <a:lnTo>
                  <a:pt x="4207636" y="1578610"/>
                </a:lnTo>
                <a:lnTo>
                  <a:pt x="4215383" y="1570863"/>
                </a:lnTo>
                <a:lnTo>
                  <a:pt x="4215383" y="1551686"/>
                </a:lnTo>
                <a:lnTo>
                  <a:pt x="4207636" y="1543939"/>
                </a:lnTo>
                <a:close/>
              </a:path>
              <a:path extrusionOk="0" h="1781175" w="6172200">
                <a:moveTo>
                  <a:pt x="4103116" y="1520825"/>
                </a:moveTo>
                <a:lnTo>
                  <a:pt x="4083939" y="1520825"/>
                </a:lnTo>
                <a:lnTo>
                  <a:pt x="4076065" y="1528572"/>
                </a:lnTo>
                <a:lnTo>
                  <a:pt x="4076065" y="1547749"/>
                </a:lnTo>
                <a:lnTo>
                  <a:pt x="4083939" y="1555496"/>
                </a:lnTo>
                <a:lnTo>
                  <a:pt x="4103116" y="1555496"/>
                </a:lnTo>
                <a:lnTo>
                  <a:pt x="4110990" y="1547749"/>
                </a:lnTo>
                <a:lnTo>
                  <a:pt x="4110990" y="1528572"/>
                </a:lnTo>
                <a:lnTo>
                  <a:pt x="4103116" y="1520825"/>
                </a:lnTo>
                <a:close/>
              </a:path>
              <a:path extrusionOk="0" h="1781175" w="6172200">
                <a:moveTo>
                  <a:pt x="3818635" y="1514983"/>
                </a:moveTo>
                <a:lnTo>
                  <a:pt x="3799331" y="1514983"/>
                </a:lnTo>
                <a:lnTo>
                  <a:pt x="3791584" y="1522729"/>
                </a:lnTo>
                <a:lnTo>
                  <a:pt x="3791584" y="1541907"/>
                </a:lnTo>
                <a:lnTo>
                  <a:pt x="3799331" y="1549780"/>
                </a:lnTo>
                <a:lnTo>
                  <a:pt x="3818635" y="1549780"/>
                </a:lnTo>
                <a:lnTo>
                  <a:pt x="3826382" y="1541907"/>
                </a:lnTo>
                <a:lnTo>
                  <a:pt x="3826382" y="1522729"/>
                </a:lnTo>
                <a:lnTo>
                  <a:pt x="3818635" y="1514983"/>
                </a:lnTo>
                <a:close/>
              </a:path>
              <a:path extrusionOk="0" h="1781175" w="6172200">
                <a:moveTo>
                  <a:pt x="1031494" y="1509267"/>
                </a:moveTo>
                <a:lnTo>
                  <a:pt x="1012316" y="1509267"/>
                </a:lnTo>
                <a:lnTo>
                  <a:pt x="1004442" y="1517014"/>
                </a:lnTo>
                <a:lnTo>
                  <a:pt x="1004442" y="1536191"/>
                </a:lnTo>
                <a:lnTo>
                  <a:pt x="1012316" y="1543939"/>
                </a:lnTo>
                <a:lnTo>
                  <a:pt x="1031494" y="1543939"/>
                </a:lnTo>
                <a:lnTo>
                  <a:pt x="1039367" y="1536191"/>
                </a:lnTo>
                <a:lnTo>
                  <a:pt x="1039367" y="1517014"/>
                </a:lnTo>
                <a:lnTo>
                  <a:pt x="1031494" y="1509267"/>
                </a:lnTo>
                <a:close/>
              </a:path>
              <a:path extrusionOk="0" h="1781175" w="6172200">
                <a:moveTo>
                  <a:pt x="1170939" y="1503426"/>
                </a:moveTo>
                <a:lnTo>
                  <a:pt x="1151636" y="1503426"/>
                </a:lnTo>
                <a:lnTo>
                  <a:pt x="1143889" y="1511173"/>
                </a:lnTo>
                <a:lnTo>
                  <a:pt x="1143889" y="1530350"/>
                </a:lnTo>
                <a:lnTo>
                  <a:pt x="1151636" y="1538097"/>
                </a:lnTo>
                <a:lnTo>
                  <a:pt x="1170939" y="1538097"/>
                </a:lnTo>
                <a:lnTo>
                  <a:pt x="1178687" y="1530350"/>
                </a:lnTo>
                <a:lnTo>
                  <a:pt x="1178687" y="1511173"/>
                </a:lnTo>
                <a:lnTo>
                  <a:pt x="1170939" y="1503426"/>
                </a:lnTo>
                <a:close/>
              </a:path>
              <a:path extrusionOk="0" h="1781175" w="6172200">
                <a:moveTo>
                  <a:pt x="4567682" y="1497584"/>
                </a:moveTo>
                <a:lnTo>
                  <a:pt x="4548378" y="1497584"/>
                </a:lnTo>
                <a:lnTo>
                  <a:pt x="4540631" y="1505458"/>
                </a:lnTo>
                <a:lnTo>
                  <a:pt x="4540631" y="1524635"/>
                </a:lnTo>
                <a:lnTo>
                  <a:pt x="4548378" y="1532382"/>
                </a:lnTo>
                <a:lnTo>
                  <a:pt x="4567682" y="1532382"/>
                </a:lnTo>
                <a:lnTo>
                  <a:pt x="4575429" y="1524635"/>
                </a:lnTo>
                <a:lnTo>
                  <a:pt x="4575429" y="1505458"/>
                </a:lnTo>
                <a:lnTo>
                  <a:pt x="4567682" y="1497584"/>
                </a:lnTo>
                <a:close/>
              </a:path>
              <a:path extrusionOk="0" h="1781175" w="6172200">
                <a:moveTo>
                  <a:pt x="4434078" y="1497584"/>
                </a:moveTo>
                <a:lnTo>
                  <a:pt x="4414901" y="1497584"/>
                </a:lnTo>
                <a:lnTo>
                  <a:pt x="4407027" y="1505458"/>
                </a:lnTo>
                <a:lnTo>
                  <a:pt x="4407027" y="1524635"/>
                </a:lnTo>
                <a:lnTo>
                  <a:pt x="4414901" y="1532382"/>
                </a:lnTo>
                <a:lnTo>
                  <a:pt x="4434078" y="1532382"/>
                </a:lnTo>
                <a:lnTo>
                  <a:pt x="4441952" y="1524635"/>
                </a:lnTo>
                <a:lnTo>
                  <a:pt x="4441952" y="1505458"/>
                </a:lnTo>
                <a:lnTo>
                  <a:pt x="4434078" y="1497584"/>
                </a:lnTo>
                <a:close/>
              </a:path>
              <a:path extrusionOk="0" h="1781175" w="6172200">
                <a:moveTo>
                  <a:pt x="1298702" y="1497584"/>
                </a:moveTo>
                <a:lnTo>
                  <a:pt x="1279398" y="1497584"/>
                </a:lnTo>
                <a:lnTo>
                  <a:pt x="1271651" y="1505458"/>
                </a:lnTo>
                <a:lnTo>
                  <a:pt x="1271651" y="1524635"/>
                </a:lnTo>
                <a:lnTo>
                  <a:pt x="1279398" y="1532382"/>
                </a:lnTo>
                <a:lnTo>
                  <a:pt x="1298702" y="1532382"/>
                </a:lnTo>
                <a:lnTo>
                  <a:pt x="1306449" y="1524635"/>
                </a:lnTo>
                <a:lnTo>
                  <a:pt x="1306449" y="1505458"/>
                </a:lnTo>
                <a:lnTo>
                  <a:pt x="1298702" y="1497584"/>
                </a:lnTo>
                <a:close/>
              </a:path>
              <a:path extrusionOk="0" h="1781175" w="6172200">
                <a:moveTo>
                  <a:pt x="4689602" y="1486027"/>
                </a:moveTo>
                <a:lnTo>
                  <a:pt x="4670298" y="1486027"/>
                </a:lnTo>
                <a:lnTo>
                  <a:pt x="4662551" y="1493901"/>
                </a:lnTo>
                <a:lnTo>
                  <a:pt x="4662551" y="1512951"/>
                </a:lnTo>
                <a:lnTo>
                  <a:pt x="4670298" y="1520825"/>
                </a:lnTo>
                <a:lnTo>
                  <a:pt x="4689602" y="1520825"/>
                </a:lnTo>
                <a:lnTo>
                  <a:pt x="4697349" y="1512951"/>
                </a:lnTo>
                <a:lnTo>
                  <a:pt x="4697349" y="1493901"/>
                </a:lnTo>
                <a:lnTo>
                  <a:pt x="4689602" y="1486027"/>
                </a:lnTo>
                <a:close/>
              </a:path>
              <a:path extrusionOk="0" h="1781175" w="6172200">
                <a:moveTo>
                  <a:pt x="3685031" y="1480312"/>
                </a:moveTo>
                <a:lnTo>
                  <a:pt x="3665854" y="1480312"/>
                </a:lnTo>
                <a:lnTo>
                  <a:pt x="3657980" y="1488059"/>
                </a:lnTo>
                <a:lnTo>
                  <a:pt x="3657980" y="1507236"/>
                </a:lnTo>
                <a:lnTo>
                  <a:pt x="3665854" y="1514983"/>
                </a:lnTo>
                <a:lnTo>
                  <a:pt x="3685031" y="1514983"/>
                </a:lnTo>
                <a:lnTo>
                  <a:pt x="3692905" y="1507236"/>
                </a:lnTo>
                <a:lnTo>
                  <a:pt x="3692905" y="1488059"/>
                </a:lnTo>
                <a:lnTo>
                  <a:pt x="3685031" y="1480312"/>
                </a:lnTo>
                <a:close/>
              </a:path>
              <a:path extrusionOk="0" h="1781175" w="6172200">
                <a:moveTo>
                  <a:pt x="3998595" y="1474470"/>
                </a:moveTo>
                <a:lnTo>
                  <a:pt x="3979418" y="1474470"/>
                </a:lnTo>
                <a:lnTo>
                  <a:pt x="3971544" y="1482216"/>
                </a:lnTo>
                <a:lnTo>
                  <a:pt x="3971544" y="1501394"/>
                </a:lnTo>
                <a:lnTo>
                  <a:pt x="3979418" y="1509267"/>
                </a:lnTo>
                <a:lnTo>
                  <a:pt x="3998595" y="1509267"/>
                </a:lnTo>
                <a:lnTo>
                  <a:pt x="4006469" y="1501394"/>
                </a:lnTo>
                <a:lnTo>
                  <a:pt x="4006469" y="1482216"/>
                </a:lnTo>
                <a:lnTo>
                  <a:pt x="3998595" y="1474470"/>
                </a:lnTo>
                <a:close/>
              </a:path>
              <a:path extrusionOk="0" h="1781175" w="6172200">
                <a:moveTo>
                  <a:pt x="3522472" y="1474470"/>
                </a:moveTo>
                <a:lnTo>
                  <a:pt x="3503295" y="1474470"/>
                </a:lnTo>
                <a:lnTo>
                  <a:pt x="3495421" y="1482216"/>
                </a:lnTo>
                <a:lnTo>
                  <a:pt x="3495421" y="1501394"/>
                </a:lnTo>
                <a:lnTo>
                  <a:pt x="3503295" y="1509267"/>
                </a:lnTo>
                <a:lnTo>
                  <a:pt x="3522472" y="1509267"/>
                </a:lnTo>
                <a:lnTo>
                  <a:pt x="3530346" y="1501394"/>
                </a:lnTo>
                <a:lnTo>
                  <a:pt x="3530346" y="1482216"/>
                </a:lnTo>
                <a:lnTo>
                  <a:pt x="3522472" y="1474470"/>
                </a:lnTo>
                <a:close/>
              </a:path>
              <a:path extrusionOk="0" h="1781175" w="6172200">
                <a:moveTo>
                  <a:pt x="3423793" y="1474470"/>
                </a:moveTo>
                <a:lnTo>
                  <a:pt x="3404489" y="1474470"/>
                </a:lnTo>
                <a:lnTo>
                  <a:pt x="3396742" y="1482216"/>
                </a:lnTo>
                <a:lnTo>
                  <a:pt x="3396742" y="1501394"/>
                </a:lnTo>
                <a:lnTo>
                  <a:pt x="3404489" y="1509267"/>
                </a:lnTo>
                <a:lnTo>
                  <a:pt x="3423793" y="1509267"/>
                </a:lnTo>
                <a:lnTo>
                  <a:pt x="3431540" y="1501394"/>
                </a:lnTo>
                <a:lnTo>
                  <a:pt x="3431540" y="1482216"/>
                </a:lnTo>
                <a:lnTo>
                  <a:pt x="3423793" y="1474470"/>
                </a:lnTo>
                <a:close/>
              </a:path>
              <a:path extrusionOk="0" h="1781175" w="6172200">
                <a:moveTo>
                  <a:pt x="1438021" y="1474470"/>
                </a:moveTo>
                <a:lnTo>
                  <a:pt x="1418716" y="1474470"/>
                </a:lnTo>
                <a:lnTo>
                  <a:pt x="1410970" y="1482216"/>
                </a:lnTo>
                <a:lnTo>
                  <a:pt x="1410970" y="1501394"/>
                </a:lnTo>
                <a:lnTo>
                  <a:pt x="1418716" y="1509267"/>
                </a:lnTo>
                <a:lnTo>
                  <a:pt x="1438021" y="1509267"/>
                </a:lnTo>
                <a:lnTo>
                  <a:pt x="1445767" y="1501394"/>
                </a:lnTo>
                <a:lnTo>
                  <a:pt x="1445767" y="1482216"/>
                </a:lnTo>
                <a:lnTo>
                  <a:pt x="1438021" y="1474470"/>
                </a:lnTo>
                <a:close/>
              </a:path>
              <a:path extrusionOk="0" h="1781175" w="6172200">
                <a:moveTo>
                  <a:pt x="4288917" y="1462913"/>
                </a:moveTo>
                <a:lnTo>
                  <a:pt x="4269740" y="1462913"/>
                </a:lnTo>
                <a:lnTo>
                  <a:pt x="4261866" y="1470660"/>
                </a:lnTo>
                <a:lnTo>
                  <a:pt x="4261866" y="1489837"/>
                </a:lnTo>
                <a:lnTo>
                  <a:pt x="4269740" y="1497584"/>
                </a:lnTo>
                <a:lnTo>
                  <a:pt x="4288917" y="1497584"/>
                </a:lnTo>
                <a:lnTo>
                  <a:pt x="4296791" y="1489837"/>
                </a:lnTo>
                <a:lnTo>
                  <a:pt x="4296791" y="1470660"/>
                </a:lnTo>
                <a:lnTo>
                  <a:pt x="4288917" y="1462913"/>
                </a:lnTo>
                <a:close/>
              </a:path>
              <a:path extrusionOk="0" h="1781175" w="6172200">
                <a:moveTo>
                  <a:pt x="4823079" y="1451355"/>
                </a:moveTo>
                <a:lnTo>
                  <a:pt x="4803902" y="1451355"/>
                </a:lnTo>
                <a:lnTo>
                  <a:pt x="4796028" y="1459102"/>
                </a:lnTo>
                <a:lnTo>
                  <a:pt x="4796028" y="1478279"/>
                </a:lnTo>
                <a:lnTo>
                  <a:pt x="4803902" y="1486027"/>
                </a:lnTo>
                <a:lnTo>
                  <a:pt x="4823079" y="1486027"/>
                </a:lnTo>
                <a:lnTo>
                  <a:pt x="4830953" y="1478279"/>
                </a:lnTo>
                <a:lnTo>
                  <a:pt x="4830953" y="1459102"/>
                </a:lnTo>
                <a:lnTo>
                  <a:pt x="4823079" y="1451355"/>
                </a:lnTo>
                <a:close/>
              </a:path>
              <a:path extrusionOk="0" h="1781175" w="6172200">
                <a:moveTo>
                  <a:pt x="938657" y="1451355"/>
                </a:moveTo>
                <a:lnTo>
                  <a:pt x="919352" y="1451355"/>
                </a:lnTo>
                <a:lnTo>
                  <a:pt x="911605" y="1459102"/>
                </a:lnTo>
                <a:lnTo>
                  <a:pt x="911605" y="1478279"/>
                </a:lnTo>
                <a:lnTo>
                  <a:pt x="919352" y="1486027"/>
                </a:lnTo>
                <a:lnTo>
                  <a:pt x="938657" y="1486027"/>
                </a:lnTo>
                <a:lnTo>
                  <a:pt x="946403" y="1478279"/>
                </a:lnTo>
                <a:lnTo>
                  <a:pt x="946403" y="1459102"/>
                </a:lnTo>
                <a:lnTo>
                  <a:pt x="938657" y="1451355"/>
                </a:lnTo>
                <a:close/>
              </a:path>
              <a:path extrusionOk="0" h="1781175" w="6172200">
                <a:moveTo>
                  <a:pt x="839977" y="1445514"/>
                </a:moveTo>
                <a:lnTo>
                  <a:pt x="820674" y="1445514"/>
                </a:lnTo>
                <a:lnTo>
                  <a:pt x="812926" y="1453388"/>
                </a:lnTo>
                <a:lnTo>
                  <a:pt x="812926" y="1472564"/>
                </a:lnTo>
                <a:lnTo>
                  <a:pt x="820674" y="1480312"/>
                </a:lnTo>
                <a:lnTo>
                  <a:pt x="839977" y="1480312"/>
                </a:lnTo>
                <a:lnTo>
                  <a:pt x="847725" y="1472564"/>
                </a:lnTo>
                <a:lnTo>
                  <a:pt x="847725" y="1453388"/>
                </a:lnTo>
                <a:lnTo>
                  <a:pt x="839977" y="1445514"/>
                </a:lnTo>
                <a:close/>
              </a:path>
              <a:path extrusionOk="0" h="1781175" w="6172200">
                <a:moveTo>
                  <a:pt x="3888231" y="1428241"/>
                </a:moveTo>
                <a:lnTo>
                  <a:pt x="3869054" y="1428241"/>
                </a:lnTo>
                <a:lnTo>
                  <a:pt x="3861307" y="1435989"/>
                </a:lnTo>
                <a:lnTo>
                  <a:pt x="3861307" y="1455165"/>
                </a:lnTo>
                <a:lnTo>
                  <a:pt x="3869054" y="1462913"/>
                </a:lnTo>
                <a:lnTo>
                  <a:pt x="3888231" y="1462913"/>
                </a:lnTo>
                <a:lnTo>
                  <a:pt x="3896105" y="1455165"/>
                </a:lnTo>
                <a:lnTo>
                  <a:pt x="3896105" y="1435989"/>
                </a:lnTo>
                <a:lnTo>
                  <a:pt x="3888231" y="1428241"/>
                </a:lnTo>
                <a:close/>
              </a:path>
              <a:path extrusionOk="0" h="1781175" w="6172200">
                <a:moveTo>
                  <a:pt x="3307715" y="1428241"/>
                </a:moveTo>
                <a:lnTo>
                  <a:pt x="3288410" y="1428241"/>
                </a:lnTo>
                <a:lnTo>
                  <a:pt x="3280664" y="1435989"/>
                </a:lnTo>
                <a:lnTo>
                  <a:pt x="3280664" y="1455165"/>
                </a:lnTo>
                <a:lnTo>
                  <a:pt x="3288410" y="1462913"/>
                </a:lnTo>
                <a:lnTo>
                  <a:pt x="3307715" y="1462913"/>
                </a:lnTo>
                <a:lnTo>
                  <a:pt x="3315461" y="1455165"/>
                </a:lnTo>
                <a:lnTo>
                  <a:pt x="3315461" y="1435989"/>
                </a:lnTo>
                <a:lnTo>
                  <a:pt x="3307715" y="1428241"/>
                </a:lnTo>
                <a:close/>
              </a:path>
              <a:path extrusionOk="0" h="1781175" w="6172200">
                <a:moveTo>
                  <a:pt x="1542541" y="1422400"/>
                </a:moveTo>
                <a:lnTo>
                  <a:pt x="1523238" y="1422400"/>
                </a:lnTo>
                <a:lnTo>
                  <a:pt x="1515490" y="1430147"/>
                </a:lnTo>
                <a:lnTo>
                  <a:pt x="1515490" y="1449324"/>
                </a:lnTo>
                <a:lnTo>
                  <a:pt x="1523238" y="1457198"/>
                </a:lnTo>
                <a:lnTo>
                  <a:pt x="1542541" y="1457198"/>
                </a:lnTo>
                <a:lnTo>
                  <a:pt x="1550289" y="1449324"/>
                </a:lnTo>
                <a:lnTo>
                  <a:pt x="1550289" y="1430147"/>
                </a:lnTo>
                <a:lnTo>
                  <a:pt x="1542541" y="1422400"/>
                </a:lnTo>
                <a:close/>
              </a:path>
              <a:path extrusionOk="0" h="1781175" w="6172200">
                <a:moveTo>
                  <a:pt x="4137914" y="1410842"/>
                </a:moveTo>
                <a:lnTo>
                  <a:pt x="4118736" y="1410842"/>
                </a:lnTo>
                <a:lnTo>
                  <a:pt x="4110990" y="1418589"/>
                </a:lnTo>
                <a:lnTo>
                  <a:pt x="4110990" y="1437766"/>
                </a:lnTo>
                <a:lnTo>
                  <a:pt x="4118736" y="1445514"/>
                </a:lnTo>
                <a:lnTo>
                  <a:pt x="4137914" y="1445514"/>
                </a:lnTo>
                <a:lnTo>
                  <a:pt x="4145788" y="1437766"/>
                </a:lnTo>
                <a:lnTo>
                  <a:pt x="4145788" y="1418589"/>
                </a:lnTo>
                <a:lnTo>
                  <a:pt x="4137914" y="1410842"/>
                </a:lnTo>
                <a:close/>
              </a:path>
              <a:path extrusionOk="0" h="1781175" w="6172200">
                <a:moveTo>
                  <a:pt x="1077976" y="1410842"/>
                </a:moveTo>
                <a:lnTo>
                  <a:pt x="1058799" y="1410842"/>
                </a:lnTo>
                <a:lnTo>
                  <a:pt x="1050925" y="1418589"/>
                </a:lnTo>
                <a:lnTo>
                  <a:pt x="1050925" y="1437766"/>
                </a:lnTo>
                <a:lnTo>
                  <a:pt x="1058799" y="1445514"/>
                </a:lnTo>
                <a:lnTo>
                  <a:pt x="1077976" y="1445514"/>
                </a:lnTo>
                <a:lnTo>
                  <a:pt x="1085850" y="1437766"/>
                </a:lnTo>
                <a:lnTo>
                  <a:pt x="1085850" y="1418589"/>
                </a:lnTo>
                <a:lnTo>
                  <a:pt x="1077976" y="1410842"/>
                </a:lnTo>
                <a:close/>
              </a:path>
              <a:path extrusionOk="0" h="1781175" w="6172200">
                <a:moveTo>
                  <a:pt x="4457319" y="1399286"/>
                </a:moveTo>
                <a:lnTo>
                  <a:pt x="4438015" y="1399286"/>
                </a:lnTo>
                <a:lnTo>
                  <a:pt x="4430268" y="1407033"/>
                </a:lnTo>
                <a:lnTo>
                  <a:pt x="4430268" y="1426210"/>
                </a:lnTo>
                <a:lnTo>
                  <a:pt x="4438015" y="1433957"/>
                </a:lnTo>
                <a:lnTo>
                  <a:pt x="4457319" y="1433957"/>
                </a:lnTo>
                <a:lnTo>
                  <a:pt x="4465066" y="1426210"/>
                </a:lnTo>
                <a:lnTo>
                  <a:pt x="4465066" y="1407033"/>
                </a:lnTo>
                <a:lnTo>
                  <a:pt x="4457319" y="1399286"/>
                </a:lnTo>
                <a:close/>
              </a:path>
              <a:path extrusionOk="0" h="1781175" w="6172200">
                <a:moveTo>
                  <a:pt x="3754754" y="1399286"/>
                </a:moveTo>
                <a:lnTo>
                  <a:pt x="3735451" y="1399286"/>
                </a:lnTo>
                <a:lnTo>
                  <a:pt x="3727704" y="1407033"/>
                </a:lnTo>
                <a:lnTo>
                  <a:pt x="3727704" y="1426210"/>
                </a:lnTo>
                <a:lnTo>
                  <a:pt x="3735451" y="1433957"/>
                </a:lnTo>
                <a:lnTo>
                  <a:pt x="3754754" y="1433957"/>
                </a:lnTo>
                <a:lnTo>
                  <a:pt x="3762502" y="1426210"/>
                </a:lnTo>
                <a:lnTo>
                  <a:pt x="3762502" y="1407033"/>
                </a:lnTo>
                <a:lnTo>
                  <a:pt x="3754754" y="1399286"/>
                </a:lnTo>
                <a:close/>
              </a:path>
              <a:path extrusionOk="0" h="1781175" w="6172200">
                <a:moveTo>
                  <a:pt x="1658620" y="1399286"/>
                </a:moveTo>
                <a:lnTo>
                  <a:pt x="1639442" y="1399286"/>
                </a:lnTo>
                <a:lnTo>
                  <a:pt x="1631569" y="1407033"/>
                </a:lnTo>
                <a:lnTo>
                  <a:pt x="1631569" y="1426210"/>
                </a:lnTo>
                <a:lnTo>
                  <a:pt x="1639442" y="1433957"/>
                </a:lnTo>
                <a:lnTo>
                  <a:pt x="1658620" y="1433957"/>
                </a:lnTo>
                <a:lnTo>
                  <a:pt x="1666494" y="1426210"/>
                </a:lnTo>
                <a:lnTo>
                  <a:pt x="1666494" y="1407033"/>
                </a:lnTo>
                <a:lnTo>
                  <a:pt x="1658620" y="1399286"/>
                </a:lnTo>
                <a:close/>
              </a:path>
              <a:path extrusionOk="0" h="1781175" w="6172200">
                <a:moveTo>
                  <a:pt x="1374139" y="1399286"/>
                </a:moveTo>
                <a:lnTo>
                  <a:pt x="1354836" y="1399286"/>
                </a:lnTo>
                <a:lnTo>
                  <a:pt x="1347089" y="1407033"/>
                </a:lnTo>
                <a:lnTo>
                  <a:pt x="1347089" y="1426210"/>
                </a:lnTo>
                <a:lnTo>
                  <a:pt x="1354836" y="1433957"/>
                </a:lnTo>
                <a:lnTo>
                  <a:pt x="1374139" y="1433957"/>
                </a:lnTo>
                <a:lnTo>
                  <a:pt x="1381887" y="1426210"/>
                </a:lnTo>
                <a:lnTo>
                  <a:pt x="1381887" y="1407033"/>
                </a:lnTo>
                <a:lnTo>
                  <a:pt x="1374139" y="1399286"/>
                </a:lnTo>
                <a:close/>
              </a:path>
              <a:path extrusionOk="0" h="1781175" w="6172200">
                <a:moveTo>
                  <a:pt x="1217295" y="1399286"/>
                </a:moveTo>
                <a:lnTo>
                  <a:pt x="1198117" y="1399286"/>
                </a:lnTo>
                <a:lnTo>
                  <a:pt x="1190371" y="1407033"/>
                </a:lnTo>
                <a:lnTo>
                  <a:pt x="1190371" y="1426210"/>
                </a:lnTo>
                <a:lnTo>
                  <a:pt x="1198117" y="1433957"/>
                </a:lnTo>
                <a:lnTo>
                  <a:pt x="1217295" y="1433957"/>
                </a:lnTo>
                <a:lnTo>
                  <a:pt x="1225169" y="1426210"/>
                </a:lnTo>
                <a:lnTo>
                  <a:pt x="1225169" y="1407033"/>
                </a:lnTo>
                <a:lnTo>
                  <a:pt x="1217295" y="1399286"/>
                </a:lnTo>
                <a:close/>
              </a:path>
              <a:path extrusionOk="0" h="1781175" w="6172200">
                <a:moveTo>
                  <a:pt x="4614036" y="1393444"/>
                </a:moveTo>
                <a:lnTo>
                  <a:pt x="4594859" y="1393444"/>
                </a:lnTo>
                <a:lnTo>
                  <a:pt x="4587113" y="1401317"/>
                </a:lnTo>
                <a:lnTo>
                  <a:pt x="4587113" y="1420495"/>
                </a:lnTo>
                <a:lnTo>
                  <a:pt x="4594859" y="1428241"/>
                </a:lnTo>
                <a:lnTo>
                  <a:pt x="4614036" y="1428241"/>
                </a:lnTo>
                <a:lnTo>
                  <a:pt x="4621910" y="1420495"/>
                </a:lnTo>
                <a:lnTo>
                  <a:pt x="4621910" y="1401317"/>
                </a:lnTo>
                <a:lnTo>
                  <a:pt x="4614036" y="1393444"/>
                </a:lnTo>
                <a:close/>
              </a:path>
              <a:path extrusionOk="0" h="1781175" w="6172200">
                <a:moveTo>
                  <a:pt x="747013" y="1393444"/>
                </a:moveTo>
                <a:lnTo>
                  <a:pt x="727837" y="1393444"/>
                </a:lnTo>
                <a:lnTo>
                  <a:pt x="719963" y="1401317"/>
                </a:lnTo>
                <a:lnTo>
                  <a:pt x="719963" y="1420495"/>
                </a:lnTo>
                <a:lnTo>
                  <a:pt x="727837" y="1428241"/>
                </a:lnTo>
                <a:lnTo>
                  <a:pt x="747013" y="1428241"/>
                </a:lnTo>
                <a:lnTo>
                  <a:pt x="754888" y="1420495"/>
                </a:lnTo>
                <a:lnTo>
                  <a:pt x="754888" y="1401317"/>
                </a:lnTo>
                <a:lnTo>
                  <a:pt x="747013" y="1393444"/>
                </a:lnTo>
                <a:close/>
              </a:path>
              <a:path extrusionOk="0" h="1781175" w="6172200">
                <a:moveTo>
                  <a:pt x="3615435" y="1381887"/>
                </a:moveTo>
                <a:lnTo>
                  <a:pt x="3596131" y="1381887"/>
                </a:lnTo>
                <a:lnTo>
                  <a:pt x="3588384" y="1389634"/>
                </a:lnTo>
                <a:lnTo>
                  <a:pt x="3588384" y="1408811"/>
                </a:lnTo>
                <a:lnTo>
                  <a:pt x="3596131" y="1416685"/>
                </a:lnTo>
                <a:lnTo>
                  <a:pt x="3615435" y="1416685"/>
                </a:lnTo>
                <a:lnTo>
                  <a:pt x="3623182" y="1408811"/>
                </a:lnTo>
                <a:lnTo>
                  <a:pt x="3623182" y="1389634"/>
                </a:lnTo>
                <a:lnTo>
                  <a:pt x="3615435" y="1381887"/>
                </a:lnTo>
                <a:close/>
              </a:path>
              <a:path extrusionOk="0" h="1781175" w="6172200">
                <a:moveTo>
                  <a:pt x="3203194" y="1370329"/>
                </a:moveTo>
                <a:lnTo>
                  <a:pt x="3183890" y="1370329"/>
                </a:lnTo>
                <a:lnTo>
                  <a:pt x="3176143" y="1378077"/>
                </a:lnTo>
                <a:lnTo>
                  <a:pt x="3176143" y="1397253"/>
                </a:lnTo>
                <a:lnTo>
                  <a:pt x="3183890" y="1405001"/>
                </a:lnTo>
                <a:lnTo>
                  <a:pt x="3203194" y="1405001"/>
                </a:lnTo>
                <a:lnTo>
                  <a:pt x="3210941" y="1397253"/>
                </a:lnTo>
                <a:lnTo>
                  <a:pt x="3210941" y="1378077"/>
                </a:lnTo>
                <a:lnTo>
                  <a:pt x="3203194" y="1370329"/>
                </a:lnTo>
                <a:close/>
              </a:path>
              <a:path extrusionOk="0" h="1781175" w="6172200">
                <a:moveTo>
                  <a:pt x="4736083" y="1364614"/>
                </a:moveTo>
                <a:lnTo>
                  <a:pt x="4716780" y="1364614"/>
                </a:lnTo>
                <a:lnTo>
                  <a:pt x="4709033" y="1372362"/>
                </a:lnTo>
                <a:lnTo>
                  <a:pt x="4709033" y="1391539"/>
                </a:lnTo>
                <a:lnTo>
                  <a:pt x="4716780" y="1399286"/>
                </a:lnTo>
                <a:lnTo>
                  <a:pt x="4736083" y="1399286"/>
                </a:lnTo>
                <a:lnTo>
                  <a:pt x="4743831" y="1391539"/>
                </a:lnTo>
                <a:lnTo>
                  <a:pt x="4743831" y="1372362"/>
                </a:lnTo>
                <a:lnTo>
                  <a:pt x="4736083" y="1364614"/>
                </a:lnTo>
                <a:close/>
              </a:path>
              <a:path extrusionOk="0" h="1781175" w="6172200">
                <a:moveTo>
                  <a:pt x="3435350" y="1358773"/>
                </a:moveTo>
                <a:lnTo>
                  <a:pt x="3416173" y="1358773"/>
                </a:lnTo>
                <a:lnTo>
                  <a:pt x="3408299" y="1366520"/>
                </a:lnTo>
                <a:lnTo>
                  <a:pt x="3408299" y="1385697"/>
                </a:lnTo>
                <a:lnTo>
                  <a:pt x="3416173" y="1393444"/>
                </a:lnTo>
                <a:lnTo>
                  <a:pt x="3435350" y="1393444"/>
                </a:lnTo>
                <a:lnTo>
                  <a:pt x="3443224" y="1385697"/>
                </a:lnTo>
                <a:lnTo>
                  <a:pt x="3443224" y="1366520"/>
                </a:lnTo>
                <a:lnTo>
                  <a:pt x="3435350" y="1358773"/>
                </a:lnTo>
                <a:close/>
              </a:path>
              <a:path extrusionOk="0" h="1781175" w="6172200">
                <a:moveTo>
                  <a:pt x="4346956" y="1352930"/>
                </a:moveTo>
                <a:lnTo>
                  <a:pt x="4327779" y="1352930"/>
                </a:lnTo>
                <a:lnTo>
                  <a:pt x="4319905" y="1360804"/>
                </a:lnTo>
                <a:lnTo>
                  <a:pt x="4319905" y="1379982"/>
                </a:lnTo>
                <a:lnTo>
                  <a:pt x="4327779" y="1387728"/>
                </a:lnTo>
                <a:lnTo>
                  <a:pt x="4346956" y="1387728"/>
                </a:lnTo>
                <a:lnTo>
                  <a:pt x="4354830" y="1379982"/>
                </a:lnTo>
                <a:lnTo>
                  <a:pt x="4354830" y="1360804"/>
                </a:lnTo>
                <a:lnTo>
                  <a:pt x="4346956" y="1352930"/>
                </a:lnTo>
                <a:close/>
              </a:path>
              <a:path extrusionOk="0" h="1781175" w="6172200">
                <a:moveTo>
                  <a:pt x="4869560" y="1347215"/>
                </a:moveTo>
                <a:lnTo>
                  <a:pt x="4850383" y="1347215"/>
                </a:lnTo>
                <a:lnTo>
                  <a:pt x="4842509" y="1354963"/>
                </a:lnTo>
                <a:lnTo>
                  <a:pt x="4842509" y="1374139"/>
                </a:lnTo>
                <a:lnTo>
                  <a:pt x="4850383" y="1381887"/>
                </a:lnTo>
                <a:lnTo>
                  <a:pt x="4869560" y="1381887"/>
                </a:lnTo>
                <a:lnTo>
                  <a:pt x="4877434" y="1374139"/>
                </a:lnTo>
                <a:lnTo>
                  <a:pt x="4877434" y="1354963"/>
                </a:lnTo>
                <a:lnTo>
                  <a:pt x="4869560" y="1347215"/>
                </a:lnTo>
                <a:close/>
              </a:path>
              <a:path extrusionOk="0" h="1781175" w="6172200">
                <a:moveTo>
                  <a:pt x="4230878" y="1347215"/>
                </a:moveTo>
                <a:lnTo>
                  <a:pt x="4211574" y="1347215"/>
                </a:lnTo>
                <a:lnTo>
                  <a:pt x="4203827" y="1354963"/>
                </a:lnTo>
                <a:lnTo>
                  <a:pt x="4203827" y="1374139"/>
                </a:lnTo>
                <a:lnTo>
                  <a:pt x="4211574" y="1381887"/>
                </a:lnTo>
                <a:lnTo>
                  <a:pt x="4230878" y="1381887"/>
                </a:lnTo>
                <a:lnTo>
                  <a:pt x="4238625" y="1374139"/>
                </a:lnTo>
                <a:lnTo>
                  <a:pt x="4238625" y="1354963"/>
                </a:lnTo>
                <a:lnTo>
                  <a:pt x="4230878" y="1347215"/>
                </a:lnTo>
                <a:close/>
              </a:path>
              <a:path extrusionOk="0" h="1781175" w="6172200">
                <a:moveTo>
                  <a:pt x="4033393" y="1347215"/>
                </a:moveTo>
                <a:lnTo>
                  <a:pt x="4014216" y="1347215"/>
                </a:lnTo>
                <a:lnTo>
                  <a:pt x="4006469" y="1354963"/>
                </a:lnTo>
                <a:lnTo>
                  <a:pt x="4006469" y="1374139"/>
                </a:lnTo>
                <a:lnTo>
                  <a:pt x="4014216" y="1381887"/>
                </a:lnTo>
                <a:lnTo>
                  <a:pt x="4033393" y="1381887"/>
                </a:lnTo>
                <a:lnTo>
                  <a:pt x="4041267" y="1374139"/>
                </a:lnTo>
                <a:lnTo>
                  <a:pt x="4041267" y="1354963"/>
                </a:lnTo>
                <a:lnTo>
                  <a:pt x="4033393" y="1347215"/>
                </a:lnTo>
                <a:close/>
              </a:path>
              <a:path extrusionOk="0" h="1781175" w="6172200">
                <a:moveTo>
                  <a:pt x="659891" y="1347215"/>
                </a:moveTo>
                <a:lnTo>
                  <a:pt x="640714" y="1347215"/>
                </a:lnTo>
                <a:lnTo>
                  <a:pt x="632840" y="1354963"/>
                </a:lnTo>
                <a:lnTo>
                  <a:pt x="632840" y="1374139"/>
                </a:lnTo>
                <a:lnTo>
                  <a:pt x="640714" y="1381887"/>
                </a:lnTo>
                <a:lnTo>
                  <a:pt x="659891" y="1381887"/>
                </a:lnTo>
                <a:lnTo>
                  <a:pt x="667765" y="1374139"/>
                </a:lnTo>
                <a:lnTo>
                  <a:pt x="667765" y="1354963"/>
                </a:lnTo>
                <a:lnTo>
                  <a:pt x="659891" y="1347215"/>
                </a:lnTo>
                <a:close/>
              </a:path>
              <a:path extrusionOk="0" h="1781175" w="6172200">
                <a:moveTo>
                  <a:pt x="3092830" y="1341374"/>
                </a:moveTo>
                <a:lnTo>
                  <a:pt x="3073527" y="1341374"/>
                </a:lnTo>
                <a:lnTo>
                  <a:pt x="3065779" y="1349121"/>
                </a:lnTo>
                <a:lnTo>
                  <a:pt x="3065779" y="1368298"/>
                </a:lnTo>
                <a:lnTo>
                  <a:pt x="3073527" y="1376172"/>
                </a:lnTo>
                <a:lnTo>
                  <a:pt x="3092830" y="1376172"/>
                </a:lnTo>
                <a:lnTo>
                  <a:pt x="3100578" y="1368298"/>
                </a:lnTo>
                <a:lnTo>
                  <a:pt x="3100578" y="1349121"/>
                </a:lnTo>
                <a:lnTo>
                  <a:pt x="3092830" y="1341374"/>
                </a:lnTo>
                <a:close/>
              </a:path>
              <a:path extrusionOk="0" h="1781175" w="6172200">
                <a:moveTo>
                  <a:pt x="1763140" y="1341374"/>
                </a:moveTo>
                <a:lnTo>
                  <a:pt x="1743964" y="1341374"/>
                </a:lnTo>
                <a:lnTo>
                  <a:pt x="1736089" y="1349121"/>
                </a:lnTo>
                <a:lnTo>
                  <a:pt x="1736089" y="1368298"/>
                </a:lnTo>
                <a:lnTo>
                  <a:pt x="1743964" y="1376172"/>
                </a:lnTo>
                <a:lnTo>
                  <a:pt x="1763140" y="1376172"/>
                </a:lnTo>
                <a:lnTo>
                  <a:pt x="1770888" y="1368298"/>
                </a:lnTo>
                <a:lnTo>
                  <a:pt x="1770888" y="1349121"/>
                </a:lnTo>
                <a:lnTo>
                  <a:pt x="1763140" y="1341374"/>
                </a:lnTo>
                <a:close/>
              </a:path>
              <a:path extrusionOk="0" h="1781175" w="6172200">
                <a:moveTo>
                  <a:pt x="944499" y="1335659"/>
                </a:moveTo>
                <a:lnTo>
                  <a:pt x="925195" y="1335659"/>
                </a:lnTo>
                <a:lnTo>
                  <a:pt x="917448" y="1343405"/>
                </a:lnTo>
                <a:lnTo>
                  <a:pt x="917448" y="1362583"/>
                </a:lnTo>
                <a:lnTo>
                  <a:pt x="925195" y="1370329"/>
                </a:lnTo>
                <a:lnTo>
                  <a:pt x="944499" y="1370329"/>
                </a:lnTo>
                <a:lnTo>
                  <a:pt x="952246" y="1362583"/>
                </a:lnTo>
                <a:lnTo>
                  <a:pt x="952246" y="1343405"/>
                </a:lnTo>
                <a:lnTo>
                  <a:pt x="944499" y="1335659"/>
                </a:lnTo>
                <a:close/>
              </a:path>
              <a:path extrusionOk="0" h="1781175" w="6172200">
                <a:moveTo>
                  <a:pt x="3923156" y="1324102"/>
                </a:moveTo>
                <a:lnTo>
                  <a:pt x="3903853" y="1324102"/>
                </a:lnTo>
                <a:lnTo>
                  <a:pt x="3896105" y="1331849"/>
                </a:lnTo>
                <a:lnTo>
                  <a:pt x="3896105" y="1351026"/>
                </a:lnTo>
                <a:lnTo>
                  <a:pt x="3903853" y="1358773"/>
                </a:lnTo>
                <a:lnTo>
                  <a:pt x="3923156" y="1358773"/>
                </a:lnTo>
                <a:lnTo>
                  <a:pt x="3930904" y="1351026"/>
                </a:lnTo>
                <a:lnTo>
                  <a:pt x="3930904" y="1331849"/>
                </a:lnTo>
                <a:lnTo>
                  <a:pt x="3923156" y="1324102"/>
                </a:lnTo>
                <a:close/>
              </a:path>
              <a:path extrusionOk="0" h="1781175" w="6172200">
                <a:moveTo>
                  <a:pt x="4527042" y="1318260"/>
                </a:moveTo>
                <a:lnTo>
                  <a:pt x="4507738" y="1318260"/>
                </a:lnTo>
                <a:lnTo>
                  <a:pt x="4499991" y="1326007"/>
                </a:lnTo>
                <a:lnTo>
                  <a:pt x="4499991" y="1345184"/>
                </a:lnTo>
                <a:lnTo>
                  <a:pt x="4507738" y="1352930"/>
                </a:lnTo>
                <a:lnTo>
                  <a:pt x="4527042" y="1352930"/>
                </a:lnTo>
                <a:lnTo>
                  <a:pt x="4534789" y="1345184"/>
                </a:lnTo>
                <a:lnTo>
                  <a:pt x="4534789" y="1326007"/>
                </a:lnTo>
                <a:lnTo>
                  <a:pt x="4527042" y="1318260"/>
                </a:lnTo>
                <a:close/>
              </a:path>
              <a:path extrusionOk="0" h="1781175" w="6172200">
                <a:moveTo>
                  <a:pt x="1484502" y="1318260"/>
                </a:moveTo>
                <a:lnTo>
                  <a:pt x="1465199" y="1318260"/>
                </a:lnTo>
                <a:lnTo>
                  <a:pt x="1457452" y="1326007"/>
                </a:lnTo>
                <a:lnTo>
                  <a:pt x="1457452" y="1345184"/>
                </a:lnTo>
                <a:lnTo>
                  <a:pt x="1465199" y="1352930"/>
                </a:lnTo>
                <a:lnTo>
                  <a:pt x="1484502" y="1352930"/>
                </a:lnTo>
                <a:lnTo>
                  <a:pt x="1492250" y="1345184"/>
                </a:lnTo>
                <a:lnTo>
                  <a:pt x="1492250" y="1326007"/>
                </a:lnTo>
                <a:lnTo>
                  <a:pt x="1484502" y="1318260"/>
                </a:lnTo>
                <a:close/>
              </a:path>
              <a:path extrusionOk="0" h="1781175" w="6172200">
                <a:moveTo>
                  <a:pt x="1333500" y="1318260"/>
                </a:moveTo>
                <a:lnTo>
                  <a:pt x="1314196" y="1318260"/>
                </a:lnTo>
                <a:lnTo>
                  <a:pt x="1306449" y="1326007"/>
                </a:lnTo>
                <a:lnTo>
                  <a:pt x="1306449" y="1345184"/>
                </a:lnTo>
                <a:lnTo>
                  <a:pt x="1314196" y="1352930"/>
                </a:lnTo>
                <a:lnTo>
                  <a:pt x="1333500" y="1352930"/>
                </a:lnTo>
                <a:lnTo>
                  <a:pt x="1341247" y="1345184"/>
                </a:lnTo>
                <a:lnTo>
                  <a:pt x="1341247" y="1326007"/>
                </a:lnTo>
                <a:lnTo>
                  <a:pt x="1333500" y="1318260"/>
                </a:lnTo>
                <a:close/>
              </a:path>
              <a:path extrusionOk="0" h="1781175" w="6172200">
                <a:moveTo>
                  <a:pt x="3313429" y="1312417"/>
                </a:moveTo>
                <a:lnTo>
                  <a:pt x="3294253" y="1312417"/>
                </a:lnTo>
                <a:lnTo>
                  <a:pt x="3286379" y="1320291"/>
                </a:lnTo>
                <a:lnTo>
                  <a:pt x="3286379" y="1339469"/>
                </a:lnTo>
                <a:lnTo>
                  <a:pt x="3294253" y="1347215"/>
                </a:lnTo>
                <a:lnTo>
                  <a:pt x="3313429" y="1347215"/>
                </a:lnTo>
                <a:lnTo>
                  <a:pt x="3321304" y="1339469"/>
                </a:lnTo>
                <a:lnTo>
                  <a:pt x="3321304" y="1320291"/>
                </a:lnTo>
                <a:lnTo>
                  <a:pt x="3313429" y="1312417"/>
                </a:lnTo>
                <a:close/>
              </a:path>
              <a:path extrusionOk="0" h="1781175" w="6172200">
                <a:moveTo>
                  <a:pt x="1118615" y="1312417"/>
                </a:moveTo>
                <a:lnTo>
                  <a:pt x="1099439" y="1312417"/>
                </a:lnTo>
                <a:lnTo>
                  <a:pt x="1091564" y="1320291"/>
                </a:lnTo>
                <a:lnTo>
                  <a:pt x="1091564" y="1339469"/>
                </a:lnTo>
                <a:lnTo>
                  <a:pt x="1099439" y="1347215"/>
                </a:lnTo>
                <a:lnTo>
                  <a:pt x="1118615" y="1347215"/>
                </a:lnTo>
                <a:lnTo>
                  <a:pt x="1126489" y="1339469"/>
                </a:lnTo>
                <a:lnTo>
                  <a:pt x="1126489" y="1320291"/>
                </a:lnTo>
                <a:lnTo>
                  <a:pt x="1118615" y="1312417"/>
                </a:lnTo>
                <a:close/>
              </a:path>
              <a:path extrusionOk="0" h="1781175" w="6172200">
                <a:moveTo>
                  <a:pt x="3534155" y="1306702"/>
                </a:moveTo>
                <a:lnTo>
                  <a:pt x="3514852" y="1306702"/>
                </a:lnTo>
                <a:lnTo>
                  <a:pt x="3507104" y="1314450"/>
                </a:lnTo>
                <a:lnTo>
                  <a:pt x="3507104" y="1333627"/>
                </a:lnTo>
                <a:lnTo>
                  <a:pt x="3514852" y="1341374"/>
                </a:lnTo>
                <a:lnTo>
                  <a:pt x="3534155" y="1341374"/>
                </a:lnTo>
                <a:lnTo>
                  <a:pt x="3541903" y="1333627"/>
                </a:lnTo>
                <a:lnTo>
                  <a:pt x="3541903" y="1314450"/>
                </a:lnTo>
                <a:lnTo>
                  <a:pt x="3534155" y="1306702"/>
                </a:lnTo>
                <a:close/>
              </a:path>
              <a:path extrusionOk="0" h="1781175" w="6172200">
                <a:moveTo>
                  <a:pt x="1890902" y="1306702"/>
                </a:moveTo>
                <a:lnTo>
                  <a:pt x="1871599" y="1306702"/>
                </a:lnTo>
                <a:lnTo>
                  <a:pt x="1863852" y="1314450"/>
                </a:lnTo>
                <a:lnTo>
                  <a:pt x="1863852" y="1333627"/>
                </a:lnTo>
                <a:lnTo>
                  <a:pt x="1871599" y="1341374"/>
                </a:lnTo>
                <a:lnTo>
                  <a:pt x="1890902" y="1341374"/>
                </a:lnTo>
                <a:lnTo>
                  <a:pt x="1898650" y="1333627"/>
                </a:lnTo>
                <a:lnTo>
                  <a:pt x="1898650" y="1314450"/>
                </a:lnTo>
                <a:lnTo>
                  <a:pt x="1890902" y="1306702"/>
                </a:lnTo>
                <a:close/>
              </a:path>
              <a:path extrusionOk="0" h="1781175" w="6172200">
                <a:moveTo>
                  <a:pt x="1612138" y="1300861"/>
                </a:moveTo>
                <a:lnTo>
                  <a:pt x="1592961" y="1300861"/>
                </a:lnTo>
                <a:lnTo>
                  <a:pt x="1585087" y="1308735"/>
                </a:lnTo>
                <a:lnTo>
                  <a:pt x="1585087" y="1327912"/>
                </a:lnTo>
                <a:lnTo>
                  <a:pt x="1592961" y="1335659"/>
                </a:lnTo>
                <a:lnTo>
                  <a:pt x="1612138" y="1335659"/>
                </a:lnTo>
                <a:lnTo>
                  <a:pt x="1620012" y="1327912"/>
                </a:lnTo>
                <a:lnTo>
                  <a:pt x="1620012" y="1308735"/>
                </a:lnTo>
                <a:lnTo>
                  <a:pt x="1612138" y="1300861"/>
                </a:lnTo>
                <a:close/>
              </a:path>
              <a:path extrusionOk="0" h="1781175" w="6172200">
                <a:moveTo>
                  <a:pt x="3806952" y="1295146"/>
                </a:moveTo>
                <a:lnTo>
                  <a:pt x="3787775" y="1295146"/>
                </a:lnTo>
                <a:lnTo>
                  <a:pt x="3779901" y="1302892"/>
                </a:lnTo>
                <a:lnTo>
                  <a:pt x="3779901" y="1322070"/>
                </a:lnTo>
                <a:lnTo>
                  <a:pt x="3787775" y="1329816"/>
                </a:lnTo>
                <a:lnTo>
                  <a:pt x="3806952" y="1329816"/>
                </a:lnTo>
                <a:lnTo>
                  <a:pt x="3814826" y="1322070"/>
                </a:lnTo>
                <a:lnTo>
                  <a:pt x="3814826" y="1302892"/>
                </a:lnTo>
                <a:lnTo>
                  <a:pt x="3806952" y="1295146"/>
                </a:lnTo>
                <a:close/>
              </a:path>
              <a:path extrusionOk="0" h="1781175" w="6172200">
                <a:moveTo>
                  <a:pt x="2994152" y="1295146"/>
                </a:moveTo>
                <a:lnTo>
                  <a:pt x="2974848" y="1295146"/>
                </a:lnTo>
                <a:lnTo>
                  <a:pt x="2967101" y="1302892"/>
                </a:lnTo>
                <a:lnTo>
                  <a:pt x="2967101" y="1322070"/>
                </a:lnTo>
                <a:lnTo>
                  <a:pt x="2974848" y="1329816"/>
                </a:lnTo>
                <a:lnTo>
                  <a:pt x="2994152" y="1329816"/>
                </a:lnTo>
                <a:lnTo>
                  <a:pt x="3001899" y="1322070"/>
                </a:lnTo>
                <a:lnTo>
                  <a:pt x="3001899" y="1302892"/>
                </a:lnTo>
                <a:lnTo>
                  <a:pt x="2994152" y="1295146"/>
                </a:lnTo>
                <a:close/>
              </a:path>
              <a:path extrusionOk="0" h="1781175" w="6172200">
                <a:moveTo>
                  <a:pt x="834136" y="1295146"/>
                </a:moveTo>
                <a:lnTo>
                  <a:pt x="814832" y="1295146"/>
                </a:lnTo>
                <a:lnTo>
                  <a:pt x="807085" y="1302892"/>
                </a:lnTo>
                <a:lnTo>
                  <a:pt x="807085" y="1322070"/>
                </a:lnTo>
                <a:lnTo>
                  <a:pt x="814832" y="1329816"/>
                </a:lnTo>
                <a:lnTo>
                  <a:pt x="834136" y="1329816"/>
                </a:lnTo>
                <a:lnTo>
                  <a:pt x="841883" y="1322070"/>
                </a:lnTo>
                <a:lnTo>
                  <a:pt x="841883" y="1302892"/>
                </a:lnTo>
                <a:lnTo>
                  <a:pt x="834136" y="1295146"/>
                </a:lnTo>
                <a:close/>
              </a:path>
              <a:path extrusionOk="0" h="1781175" w="6172200">
                <a:moveTo>
                  <a:pt x="4149598" y="1277747"/>
                </a:moveTo>
                <a:lnTo>
                  <a:pt x="4130294" y="1277747"/>
                </a:lnTo>
                <a:lnTo>
                  <a:pt x="4122547" y="1285494"/>
                </a:lnTo>
                <a:lnTo>
                  <a:pt x="4122547" y="1304671"/>
                </a:lnTo>
                <a:lnTo>
                  <a:pt x="4130294" y="1312417"/>
                </a:lnTo>
                <a:lnTo>
                  <a:pt x="4149598" y="1312417"/>
                </a:lnTo>
                <a:lnTo>
                  <a:pt x="4157345" y="1304671"/>
                </a:lnTo>
                <a:lnTo>
                  <a:pt x="4157345" y="1285494"/>
                </a:lnTo>
                <a:lnTo>
                  <a:pt x="4149598" y="1277747"/>
                </a:lnTo>
                <a:close/>
              </a:path>
              <a:path extrusionOk="0" h="1781175" w="6172200">
                <a:moveTo>
                  <a:pt x="3696716" y="1277747"/>
                </a:moveTo>
                <a:lnTo>
                  <a:pt x="3677411" y="1277747"/>
                </a:lnTo>
                <a:lnTo>
                  <a:pt x="3669665" y="1285494"/>
                </a:lnTo>
                <a:lnTo>
                  <a:pt x="3669665" y="1304671"/>
                </a:lnTo>
                <a:lnTo>
                  <a:pt x="3677411" y="1312417"/>
                </a:lnTo>
                <a:lnTo>
                  <a:pt x="3696716" y="1312417"/>
                </a:lnTo>
                <a:lnTo>
                  <a:pt x="3704463" y="1304671"/>
                </a:lnTo>
                <a:lnTo>
                  <a:pt x="3704463" y="1285494"/>
                </a:lnTo>
                <a:lnTo>
                  <a:pt x="3696716" y="1277747"/>
                </a:lnTo>
                <a:close/>
              </a:path>
              <a:path extrusionOk="0" h="1781175" w="6172200">
                <a:moveTo>
                  <a:pt x="2889630" y="1277747"/>
                </a:moveTo>
                <a:lnTo>
                  <a:pt x="2870327" y="1277747"/>
                </a:lnTo>
                <a:lnTo>
                  <a:pt x="2862579" y="1285494"/>
                </a:lnTo>
                <a:lnTo>
                  <a:pt x="2862579" y="1304671"/>
                </a:lnTo>
                <a:lnTo>
                  <a:pt x="2870327" y="1312417"/>
                </a:lnTo>
                <a:lnTo>
                  <a:pt x="2889630" y="1312417"/>
                </a:lnTo>
                <a:lnTo>
                  <a:pt x="2897378" y="1304671"/>
                </a:lnTo>
                <a:lnTo>
                  <a:pt x="2897378" y="1285494"/>
                </a:lnTo>
                <a:lnTo>
                  <a:pt x="2889630" y="1277747"/>
                </a:lnTo>
                <a:close/>
              </a:path>
              <a:path extrusionOk="0" h="1781175" w="6172200">
                <a:moveTo>
                  <a:pt x="584453" y="1277747"/>
                </a:moveTo>
                <a:lnTo>
                  <a:pt x="565150" y="1277747"/>
                </a:lnTo>
                <a:lnTo>
                  <a:pt x="557402" y="1285494"/>
                </a:lnTo>
                <a:lnTo>
                  <a:pt x="557402" y="1304671"/>
                </a:lnTo>
                <a:lnTo>
                  <a:pt x="565150" y="1312417"/>
                </a:lnTo>
                <a:lnTo>
                  <a:pt x="584453" y="1312417"/>
                </a:lnTo>
                <a:lnTo>
                  <a:pt x="592201" y="1304671"/>
                </a:lnTo>
                <a:lnTo>
                  <a:pt x="592201" y="1285494"/>
                </a:lnTo>
                <a:lnTo>
                  <a:pt x="584453" y="1277747"/>
                </a:lnTo>
                <a:close/>
              </a:path>
              <a:path extrusionOk="0" h="1781175" w="6172200">
                <a:moveTo>
                  <a:pt x="4683759" y="1266189"/>
                </a:moveTo>
                <a:lnTo>
                  <a:pt x="4664583" y="1266189"/>
                </a:lnTo>
                <a:lnTo>
                  <a:pt x="4656708" y="1273937"/>
                </a:lnTo>
                <a:lnTo>
                  <a:pt x="4656708" y="1293114"/>
                </a:lnTo>
                <a:lnTo>
                  <a:pt x="4664583" y="1300861"/>
                </a:lnTo>
                <a:lnTo>
                  <a:pt x="4683759" y="1300861"/>
                </a:lnTo>
                <a:lnTo>
                  <a:pt x="4691507" y="1293114"/>
                </a:lnTo>
                <a:lnTo>
                  <a:pt x="4691507" y="1273937"/>
                </a:lnTo>
                <a:lnTo>
                  <a:pt x="4683759" y="1266189"/>
                </a:lnTo>
                <a:close/>
              </a:path>
              <a:path extrusionOk="0" h="1781175" w="6172200">
                <a:moveTo>
                  <a:pt x="4823079" y="1260348"/>
                </a:moveTo>
                <a:lnTo>
                  <a:pt x="4803902" y="1260348"/>
                </a:lnTo>
                <a:lnTo>
                  <a:pt x="4796028" y="1268222"/>
                </a:lnTo>
                <a:lnTo>
                  <a:pt x="4796028" y="1287399"/>
                </a:lnTo>
                <a:lnTo>
                  <a:pt x="4803902" y="1295146"/>
                </a:lnTo>
                <a:lnTo>
                  <a:pt x="4823079" y="1295146"/>
                </a:lnTo>
                <a:lnTo>
                  <a:pt x="4830953" y="1287399"/>
                </a:lnTo>
                <a:lnTo>
                  <a:pt x="4830953" y="1268222"/>
                </a:lnTo>
                <a:lnTo>
                  <a:pt x="4823079" y="1260348"/>
                </a:lnTo>
                <a:close/>
              </a:path>
              <a:path extrusionOk="0" h="1781175" w="6172200">
                <a:moveTo>
                  <a:pt x="2785110" y="1254633"/>
                </a:moveTo>
                <a:lnTo>
                  <a:pt x="2765805" y="1254633"/>
                </a:lnTo>
                <a:lnTo>
                  <a:pt x="2758059" y="1262379"/>
                </a:lnTo>
                <a:lnTo>
                  <a:pt x="2758059" y="1281557"/>
                </a:lnTo>
                <a:lnTo>
                  <a:pt x="2765805" y="1289303"/>
                </a:lnTo>
                <a:lnTo>
                  <a:pt x="2785110" y="1289303"/>
                </a:lnTo>
                <a:lnTo>
                  <a:pt x="2792857" y="1281557"/>
                </a:lnTo>
                <a:lnTo>
                  <a:pt x="2792857" y="1262379"/>
                </a:lnTo>
                <a:lnTo>
                  <a:pt x="2785110" y="1254633"/>
                </a:lnTo>
                <a:close/>
              </a:path>
              <a:path extrusionOk="0" h="1781175" w="6172200">
                <a:moveTo>
                  <a:pt x="2041905" y="1254633"/>
                </a:moveTo>
                <a:lnTo>
                  <a:pt x="2022602" y="1254633"/>
                </a:lnTo>
                <a:lnTo>
                  <a:pt x="2014854" y="1262379"/>
                </a:lnTo>
                <a:lnTo>
                  <a:pt x="2014854" y="1281557"/>
                </a:lnTo>
                <a:lnTo>
                  <a:pt x="2022602" y="1289303"/>
                </a:lnTo>
                <a:lnTo>
                  <a:pt x="2041905" y="1289303"/>
                </a:lnTo>
                <a:lnTo>
                  <a:pt x="2049652" y="1281557"/>
                </a:lnTo>
                <a:lnTo>
                  <a:pt x="2049652" y="1262379"/>
                </a:lnTo>
                <a:lnTo>
                  <a:pt x="2041905" y="1254633"/>
                </a:lnTo>
                <a:close/>
              </a:path>
              <a:path extrusionOk="0" h="1781175" w="6172200">
                <a:moveTo>
                  <a:pt x="1240536" y="1254633"/>
                </a:moveTo>
                <a:lnTo>
                  <a:pt x="1221359" y="1254633"/>
                </a:lnTo>
                <a:lnTo>
                  <a:pt x="1213485" y="1262379"/>
                </a:lnTo>
                <a:lnTo>
                  <a:pt x="1213485" y="1281557"/>
                </a:lnTo>
                <a:lnTo>
                  <a:pt x="1221359" y="1289303"/>
                </a:lnTo>
                <a:lnTo>
                  <a:pt x="1240536" y="1289303"/>
                </a:lnTo>
                <a:lnTo>
                  <a:pt x="1248410" y="1281557"/>
                </a:lnTo>
                <a:lnTo>
                  <a:pt x="1248410" y="1262379"/>
                </a:lnTo>
                <a:lnTo>
                  <a:pt x="1240536" y="1254633"/>
                </a:lnTo>
                <a:close/>
              </a:path>
              <a:path extrusionOk="0" h="1781175" w="6172200">
                <a:moveTo>
                  <a:pt x="1008379" y="1254633"/>
                </a:moveTo>
                <a:lnTo>
                  <a:pt x="989076" y="1254633"/>
                </a:lnTo>
                <a:lnTo>
                  <a:pt x="981328" y="1262379"/>
                </a:lnTo>
                <a:lnTo>
                  <a:pt x="981328" y="1281557"/>
                </a:lnTo>
                <a:lnTo>
                  <a:pt x="989076" y="1289303"/>
                </a:lnTo>
                <a:lnTo>
                  <a:pt x="1008379" y="1289303"/>
                </a:lnTo>
                <a:lnTo>
                  <a:pt x="1016126" y="1281557"/>
                </a:lnTo>
                <a:lnTo>
                  <a:pt x="1016126" y="1262379"/>
                </a:lnTo>
                <a:lnTo>
                  <a:pt x="1008379" y="1254633"/>
                </a:lnTo>
                <a:close/>
              </a:path>
              <a:path extrusionOk="0" h="1781175" w="6172200">
                <a:moveTo>
                  <a:pt x="4405122" y="1248790"/>
                </a:moveTo>
                <a:lnTo>
                  <a:pt x="4385818" y="1248790"/>
                </a:lnTo>
                <a:lnTo>
                  <a:pt x="4378071" y="1256538"/>
                </a:lnTo>
                <a:lnTo>
                  <a:pt x="4378071" y="1275714"/>
                </a:lnTo>
                <a:lnTo>
                  <a:pt x="4385818" y="1283589"/>
                </a:lnTo>
                <a:lnTo>
                  <a:pt x="4405122" y="1283589"/>
                </a:lnTo>
                <a:lnTo>
                  <a:pt x="4412869" y="1275714"/>
                </a:lnTo>
                <a:lnTo>
                  <a:pt x="4412869" y="1256538"/>
                </a:lnTo>
                <a:lnTo>
                  <a:pt x="4405122" y="1248790"/>
                </a:lnTo>
                <a:close/>
              </a:path>
              <a:path extrusionOk="0" h="1781175" w="6172200">
                <a:moveTo>
                  <a:pt x="3412108" y="1243076"/>
                </a:moveTo>
                <a:lnTo>
                  <a:pt x="3392931" y="1243076"/>
                </a:lnTo>
                <a:lnTo>
                  <a:pt x="3385184" y="1250823"/>
                </a:lnTo>
                <a:lnTo>
                  <a:pt x="3385184" y="1270000"/>
                </a:lnTo>
                <a:lnTo>
                  <a:pt x="3392931" y="1277747"/>
                </a:lnTo>
                <a:lnTo>
                  <a:pt x="3412108" y="1277747"/>
                </a:lnTo>
                <a:lnTo>
                  <a:pt x="3419982" y="1270000"/>
                </a:lnTo>
                <a:lnTo>
                  <a:pt x="3419982" y="1250823"/>
                </a:lnTo>
                <a:lnTo>
                  <a:pt x="3412108" y="1243076"/>
                </a:lnTo>
                <a:close/>
              </a:path>
              <a:path extrusionOk="0" h="1781175" w="6172200">
                <a:moveTo>
                  <a:pt x="3145028" y="1243076"/>
                </a:moveTo>
                <a:lnTo>
                  <a:pt x="3125851" y="1243076"/>
                </a:lnTo>
                <a:lnTo>
                  <a:pt x="3117977" y="1250823"/>
                </a:lnTo>
                <a:lnTo>
                  <a:pt x="3117977" y="1270000"/>
                </a:lnTo>
                <a:lnTo>
                  <a:pt x="3125851" y="1277747"/>
                </a:lnTo>
                <a:lnTo>
                  <a:pt x="3145028" y="1277747"/>
                </a:lnTo>
                <a:lnTo>
                  <a:pt x="3152902" y="1270000"/>
                </a:lnTo>
                <a:lnTo>
                  <a:pt x="3152902" y="1250823"/>
                </a:lnTo>
                <a:lnTo>
                  <a:pt x="3145028" y="1243076"/>
                </a:lnTo>
                <a:close/>
              </a:path>
              <a:path extrusionOk="0" h="1781175" w="6172200">
                <a:moveTo>
                  <a:pt x="741172" y="1243076"/>
                </a:moveTo>
                <a:lnTo>
                  <a:pt x="721995" y="1243076"/>
                </a:lnTo>
                <a:lnTo>
                  <a:pt x="714248" y="1250823"/>
                </a:lnTo>
                <a:lnTo>
                  <a:pt x="714248" y="1270000"/>
                </a:lnTo>
                <a:lnTo>
                  <a:pt x="721995" y="1277747"/>
                </a:lnTo>
                <a:lnTo>
                  <a:pt x="741172" y="1277747"/>
                </a:lnTo>
                <a:lnTo>
                  <a:pt x="749046" y="1270000"/>
                </a:lnTo>
                <a:lnTo>
                  <a:pt x="749046" y="1250823"/>
                </a:lnTo>
                <a:lnTo>
                  <a:pt x="741172" y="1243076"/>
                </a:lnTo>
                <a:close/>
              </a:path>
              <a:path extrusionOk="0" h="1781175" w="6172200">
                <a:moveTo>
                  <a:pt x="4288917" y="1237234"/>
                </a:moveTo>
                <a:lnTo>
                  <a:pt x="4269740" y="1237234"/>
                </a:lnTo>
                <a:lnTo>
                  <a:pt x="4261866" y="1244980"/>
                </a:lnTo>
                <a:lnTo>
                  <a:pt x="4261866" y="1264158"/>
                </a:lnTo>
                <a:lnTo>
                  <a:pt x="4269740" y="1272032"/>
                </a:lnTo>
                <a:lnTo>
                  <a:pt x="4288917" y="1272032"/>
                </a:lnTo>
                <a:lnTo>
                  <a:pt x="4296791" y="1264158"/>
                </a:lnTo>
                <a:lnTo>
                  <a:pt x="4296791" y="1244980"/>
                </a:lnTo>
                <a:lnTo>
                  <a:pt x="4288917" y="1237234"/>
                </a:lnTo>
                <a:close/>
              </a:path>
              <a:path extrusionOk="0" h="1781175" w="6172200">
                <a:moveTo>
                  <a:pt x="2680589" y="1231519"/>
                </a:moveTo>
                <a:lnTo>
                  <a:pt x="2661285" y="1231519"/>
                </a:lnTo>
                <a:lnTo>
                  <a:pt x="2653538" y="1239265"/>
                </a:lnTo>
                <a:lnTo>
                  <a:pt x="2653538" y="1258442"/>
                </a:lnTo>
                <a:lnTo>
                  <a:pt x="2661285" y="1266189"/>
                </a:lnTo>
                <a:lnTo>
                  <a:pt x="2680589" y="1266189"/>
                </a:lnTo>
                <a:lnTo>
                  <a:pt x="2688336" y="1258442"/>
                </a:lnTo>
                <a:lnTo>
                  <a:pt x="2688336" y="1239265"/>
                </a:lnTo>
                <a:lnTo>
                  <a:pt x="2680589" y="1231519"/>
                </a:lnTo>
                <a:close/>
              </a:path>
              <a:path extrusionOk="0" h="1781175" w="6172200">
                <a:moveTo>
                  <a:pt x="2152141" y="1225677"/>
                </a:moveTo>
                <a:lnTo>
                  <a:pt x="2132965" y="1225677"/>
                </a:lnTo>
                <a:lnTo>
                  <a:pt x="2125091" y="1233424"/>
                </a:lnTo>
                <a:lnTo>
                  <a:pt x="2125091" y="1252601"/>
                </a:lnTo>
                <a:lnTo>
                  <a:pt x="2132965" y="1260348"/>
                </a:lnTo>
                <a:lnTo>
                  <a:pt x="2152141" y="1260348"/>
                </a:lnTo>
                <a:lnTo>
                  <a:pt x="2160016" y="1252601"/>
                </a:lnTo>
                <a:lnTo>
                  <a:pt x="2160016" y="1233424"/>
                </a:lnTo>
                <a:lnTo>
                  <a:pt x="2152141" y="1225677"/>
                </a:lnTo>
                <a:close/>
              </a:path>
              <a:path extrusionOk="0" h="1781175" w="6172200">
                <a:moveTo>
                  <a:pt x="1821179" y="1225677"/>
                </a:moveTo>
                <a:lnTo>
                  <a:pt x="1802002" y="1225677"/>
                </a:lnTo>
                <a:lnTo>
                  <a:pt x="1794128" y="1233424"/>
                </a:lnTo>
                <a:lnTo>
                  <a:pt x="1794128" y="1252601"/>
                </a:lnTo>
                <a:lnTo>
                  <a:pt x="1802002" y="1260348"/>
                </a:lnTo>
                <a:lnTo>
                  <a:pt x="1821179" y="1260348"/>
                </a:lnTo>
                <a:lnTo>
                  <a:pt x="1829053" y="1252601"/>
                </a:lnTo>
                <a:lnTo>
                  <a:pt x="1829053" y="1233424"/>
                </a:lnTo>
                <a:lnTo>
                  <a:pt x="1821179" y="1225677"/>
                </a:lnTo>
                <a:close/>
              </a:path>
              <a:path extrusionOk="0" h="1781175" w="6172200">
                <a:moveTo>
                  <a:pt x="3272790" y="1219835"/>
                </a:moveTo>
                <a:lnTo>
                  <a:pt x="3253613" y="1219835"/>
                </a:lnTo>
                <a:lnTo>
                  <a:pt x="3245739" y="1227709"/>
                </a:lnTo>
                <a:lnTo>
                  <a:pt x="3245739" y="1246886"/>
                </a:lnTo>
                <a:lnTo>
                  <a:pt x="3253613" y="1254633"/>
                </a:lnTo>
                <a:lnTo>
                  <a:pt x="3272790" y="1254633"/>
                </a:lnTo>
                <a:lnTo>
                  <a:pt x="3280664" y="1246886"/>
                </a:lnTo>
                <a:lnTo>
                  <a:pt x="3280664" y="1227709"/>
                </a:lnTo>
                <a:lnTo>
                  <a:pt x="3272790" y="1219835"/>
                </a:lnTo>
                <a:close/>
              </a:path>
              <a:path extrusionOk="0" h="1781175" w="6172200">
                <a:moveTo>
                  <a:pt x="2564384" y="1219835"/>
                </a:moveTo>
                <a:lnTo>
                  <a:pt x="2545207" y="1219835"/>
                </a:lnTo>
                <a:lnTo>
                  <a:pt x="2537333" y="1227709"/>
                </a:lnTo>
                <a:lnTo>
                  <a:pt x="2537333" y="1246886"/>
                </a:lnTo>
                <a:lnTo>
                  <a:pt x="2545207" y="1254633"/>
                </a:lnTo>
                <a:lnTo>
                  <a:pt x="2564384" y="1254633"/>
                </a:lnTo>
                <a:lnTo>
                  <a:pt x="2572258" y="1246886"/>
                </a:lnTo>
                <a:lnTo>
                  <a:pt x="2572258" y="1227709"/>
                </a:lnTo>
                <a:lnTo>
                  <a:pt x="2564384" y="1219835"/>
                </a:lnTo>
                <a:close/>
              </a:path>
              <a:path extrusionOk="0" h="1781175" w="6172200">
                <a:moveTo>
                  <a:pt x="1705102" y="1219835"/>
                </a:moveTo>
                <a:lnTo>
                  <a:pt x="1685798" y="1219835"/>
                </a:lnTo>
                <a:lnTo>
                  <a:pt x="1678051" y="1227709"/>
                </a:lnTo>
                <a:lnTo>
                  <a:pt x="1678051" y="1246886"/>
                </a:lnTo>
                <a:lnTo>
                  <a:pt x="1685798" y="1254633"/>
                </a:lnTo>
                <a:lnTo>
                  <a:pt x="1705102" y="1254633"/>
                </a:lnTo>
                <a:lnTo>
                  <a:pt x="1712849" y="1246886"/>
                </a:lnTo>
                <a:lnTo>
                  <a:pt x="1712849" y="1227709"/>
                </a:lnTo>
                <a:lnTo>
                  <a:pt x="1705102" y="1219835"/>
                </a:lnTo>
                <a:close/>
              </a:path>
              <a:path extrusionOk="0" h="1781175" w="6172200">
                <a:moveTo>
                  <a:pt x="4590923" y="1214120"/>
                </a:moveTo>
                <a:lnTo>
                  <a:pt x="4571619" y="1214120"/>
                </a:lnTo>
                <a:lnTo>
                  <a:pt x="4563872" y="1221866"/>
                </a:lnTo>
                <a:lnTo>
                  <a:pt x="4563872" y="1241044"/>
                </a:lnTo>
                <a:lnTo>
                  <a:pt x="4571619" y="1248790"/>
                </a:lnTo>
                <a:lnTo>
                  <a:pt x="4590923" y="1248790"/>
                </a:lnTo>
                <a:lnTo>
                  <a:pt x="4598670" y="1241044"/>
                </a:lnTo>
                <a:lnTo>
                  <a:pt x="4598670" y="1221866"/>
                </a:lnTo>
                <a:lnTo>
                  <a:pt x="4590923" y="1214120"/>
                </a:lnTo>
                <a:close/>
              </a:path>
              <a:path extrusionOk="0" h="1781175" w="6172200">
                <a:moveTo>
                  <a:pt x="3975354" y="1214120"/>
                </a:moveTo>
                <a:lnTo>
                  <a:pt x="3956177" y="1214120"/>
                </a:lnTo>
                <a:lnTo>
                  <a:pt x="3948303" y="1221866"/>
                </a:lnTo>
                <a:lnTo>
                  <a:pt x="3948303" y="1241044"/>
                </a:lnTo>
                <a:lnTo>
                  <a:pt x="3956177" y="1248790"/>
                </a:lnTo>
                <a:lnTo>
                  <a:pt x="3975354" y="1248790"/>
                </a:lnTo>
                <a:lnTo>
                  <a:pt x="3983228" y="1241044"/>
                </a:lnTo>
                <a:lnTo>
                  <a:pt x="3983228" y="1221866"/>
                </a:lnTo>
                <a:lnTo>
                  <a:pt x="3975354" y="1214120"/>
                </a:lnTo>
                <a:close/>
              </a:path>
              <a:path extrusionOk="0" h="1781175" w="6172200">
                <a:moveTo>
                  <a:pt x="3609594" y="1214120"/>
                </a:moveTo>
                <a:lnTo>
                  <a:pt x="3590290" y="1214120"/>
                </a:lnTo>
                <a:lnTo>
                  <a:pt x="3582543" y="1221866"/>
                </a:lnTo>
                <a:lnTo>
                  <a:pt x="3582543" y="1241044"/>
                </a:lnTo>
                <a:lnTo>
                  <a:pt x="3590290" y="1248790"/>
                </a:lnTo>
                <a:lnTo>
                  <a:pt x="3609594" y="1248790"/>
                </a:lnTo>
                <a:lnTo>
                  <a:pt x="3617341" y="1241044"/>
                </a:lnTo>
                <a:lnTo>
                  <a:pt x="3617341" y="1221866"/>
                </a:lnTo>
                <a:lnTo>
                  <a:pt x="3609594" y="1214120"/>
                </a:lnTo>
                <a:close/>
              </a:path>
              <a:path extrusionOk="0" h="1781175" w="6172200">
                <a:moveTo>
                  <a:pt x="1368298" y="1214120"/>
                </a:moveTo>
                <a:lnTo>
                  <a:pt x="1349121" y="1214120"/>
                </a:lnTo>
                <a:lnTo>
                  <a:pt x="1341247" y="1221866"/>
                </a:lnTo>
                <a:lnTo>
                  <a:pt x="1341247" y="1241044"/>
                </a:lnTo>
                <a:lnTo>
                  <a:pt x="1349121" y="1248790"/>
                </a:lnTo>
                <a:lnTo>
                  <a:pt x="1368298" y="1248790"/>
                </a:lnTo>
                <a:lnTo>
                  <a:pt x="1376172" y="1241044"/>
                </a:lnTo>
                <a:lnTo>
                  <a:pt x="1376172" y="1221866"/>
                </a:lnTo>
                <a:lnTo>
                  <a:pt x="1368298" y="1214120"/>
                </a:lnTo>
                <a:close/>
              </a:path>
              <a:path extrusionOk="0" h="1781175" w="6172200">
                <a:moveTo>
                  <a:pt x="485775" y="1214120"/>
                </a:moveTo>
                <a:lnTo>
                  <a:pt x="466471" y="1214120"/>
                </a:lnTo>
                <a:lnTo>
                  <a:pt x="458724" y="1221866"/>
                </a:lnTo>
                <a:lnTo>
                  <a:pt x="458724" y="1241044"/>
                </a:lnTo>
                <a:lnTo>
                  <a:pt x="466471" y="1248790"/>
                </a:lnTo>
                <a:lnTo>
                  <a:pt x="485775" y="1248790"/>
                </a:lnTo>
                <a:lnTo>
                  <a:pt x="493522" y="1241044"/>
                </a:lnTo>
                <a:lnTo>
                  <a:pt x="493522" y="1221866"/>
                </a:lnTo>
                <a:lnTo>
                  <a:pt x="485775" y="1214120"/>
                </a:lnTo>
                <a:close/>
              </a:path>
              <a:path extrusionOk="0" h="1781175" w="6172200">
                <a:moveTo>
                  <a:pt x="4097274" y="1202563"/>
                </a:moveTo>
                <a:lnTo>
                  <a:pt x="4078097" y="1202563"/>
                </a:lnTo>
                <a:lnTo>
                  <a:pt x="4070223" y="1210310"/>
                </a:lnTo>
                <a:lnTo>
                  <a:pt x="4070223" y="1229487"/>
                </a:lnTo>
                <a:lnTo>
                  <a:pt x="4078097" y="1237234"/>
                </a:lnTo>
                <a:lnTo>
                  <a:pt x="4097274" y="1237234"/>
                </a:lnTo>
                <a:lnTo>
                  <a:pt x="4105148" y="1229487"/>
                </a:lnTo>
                <a:lnTo>
                  <a:pt x="4105148" y="1210310"/>
                </a:lnTo>
                <a:lnTo>
                  <a:pt x="4097274" y="1202563"/>
                </a:lnTo>
                <a:close/>
              </a:path>
              <a:path extrusionOk="0" h="1781175" w="6172200">
                <a:moveTo>
                  <a:pt x="2367026" y="1202563"/>
                </a:moveTo>
                <a:lnTo>
                  <a:pt x="2347722" y="1202563"/>
                </a:lnTo>
                <a:lnTo>
                  <a:pt x="2339975" y="1210310"/>
                </a:lnTo>
                <a:lnTo>
                  <a:pt x="2339975" y="1229487"/>
                </a:lnTo>
                <a:lnTo>
                  <a:pt x="2347722" y="1237234"/>
                </a:lnTo>
                <a:lnTo>
                  <a:pt x="2367026" y="1237234"/>
                </a:lnTo>
                <a:lnTo>
                  <a:pt x="2374773" y="1229487"/>
                </a:lnTo>
                <a:lnTo>
                  <a:pt x="2374773" y="1210310"/>
                </a:lnTo>
                <a:lnTo>
                  <a:pt x="2367026" y="1202563"/>
                </a:lnTo>
                <a:close/>
              </a:path>
              <a:path extrusionOk="0" h="1781175" w="6172200">
                <a:moveTo>
                  <a:pt x="2268347" y="1202563"/>
                </a:moveTo>
                <a:lnTo>
                  <a:pt x="2249042" y="1202563"/>
                </a:lnTo>
                <a:lnTo>
                  <a:pt x="2241296" y="1210310"/>
                </a:lnTo>
                <a:lnTo>
                  <a:pt x="2241296" y="1229487"/>
                </a:lnTo>
                <a:lnTo>
                  <a:pt x="2249042" y="1237234"/>
                </a:lnTo>
                <a:lnTo>
                  <a:pt x="2268347" y="1237234"/>
                </a:lnTo>
                <a:lnTo>
                  <a:pt x="2276094" y="1229487"/>
                </a:lnTo>
                <a:lnTo>
                  <a:pt x="2276094" y="1210310"/>
                </a:lnTo>
                <a:lnTo>
                  <a:pt x="2268347" y="1202563"/>
                </a:lnTo>
                <a:close/>
              </a:path>
              <a:path extrusionOk="0" h="1781175" w="6172200">
                <a:moveTo>
                  <a:pt x="1954784" y="1202563"/>
                </a:moveTo>
                <a:lnTo>
                  <a:pt x="1935479" y="1202563"/>
                </a:lnTo>
                <a:lnTo>
                  <a:pt x="1927733" y="1210310"/>
                </a:lnTo>
                <a:lnTo>
                  <a:pt x="1927733" y="1229487"/>
                </a:lnTo>
                <a:lnTo>
                  <a:pt x="1935479" y="1237234"/>
                </a:lnTo>
                <a:lnTo>
                  <a:pt x="1954784" y="1237234"/>
                </a:lnTo>
                <a:lnTo>
                  <a:pt x="1962530" y="1229487"/>
                </a:lnTo>
                <a:lnTo>
                  <a:pt x="1962530" y="1210310"/>
                </a:lnTo>
                <a:lnTo>
                  <a:pt x="1954784" y="1202563"/>
                </a:lnTo>
                <a:close/>
              </a:path>
              <a:path extrusionOk="0" h="1781175" w="6172200">
                <a:moveTo>
                  <a:pt x="1136014" y="1202563"/>
                </a:moveTo>
                <a:lnTo>
                  <a:pt x="1116838" y="1202563"/>
                </a:lnTo>
                <a:lnTo>
                  <a:pt x="1108964" y="1210310"/>
                </a:lnTo>
                <a:lnTo>
                  <a:pt x="1108964" y="1229487"/>
                </a:lnTo>
                <a:lnTo>
                  <a:pt x="1116838" y="1237234"/>
                </a:lnTo>
                <a:lnTo>
                  <a:pt x="1136014" y="1237234"/>
                </a:lnTo>
                <a:lnTo>
                  <a:pt x="1143889" y="1229487"/>
                </a:lnTo>
                <a:lnTo>
                  <a:pt x="1143889" y="1210310"/>
                </a:lnTo>
                <a:lnTo>
                  <a:pt x="1136014" y="1202563"/>
                </a:lnTo>
                <a:close/>
              </a:path>
              <a:path extrusionOk="0" h="1781175" w="6172200">
                <a:moveTo>
                  <a:pt x="3865118" y="1196721"/>
                </a:moveTo>
                <a:lnTo>
                  <a:pt x="3845814" y="1196721"/>
                </a:lnTo>
                <a:lnTo>
                  <a:pt x="3838067" y="1204467"/>
                </a:lnTo>
                <a:lnTo>
                  <a:pt x="3838067" y="1223645"/>
                </a:lnTo>
                <a:lnTo>
                  <a:pt x="3845814" y="1231519"/>
                </a:lnTo>
                <a:lnTo>
                  <a:pt x="3865118" y="1231519"/>
                </a:lnTo>
                <a:lnTo>
                  <a:pt x="3872865" y="1223645"/>
                </a:lnTo>
                <a:lnTo>
                  <a:pt x="3872865" y="1204467"/>
                </a:lnTo>
                <a:lnTo>
                  <a:pt x="3865118" y="1196721"/>
                </a:lnTo>
                <a:close/>
              </a:path>
              <a:path extrusionOk="0" h="1781175" w="6172200">
                <a:moveTo>
                  <a:pt x="1472819" y="1196721"/>
                </a:moveTo>
                <a:lnTo>
                  <a:pt x="1453641" y="1196721"/>
                </a:lnTo>
                <a:lnTo>
                  <a:pt x="1445767" y="1204467"/>
                </a:lnTo>
                <a:lnTo>
                  <a:pt x="1445767" y="1223645"/>
                </a:lnTo>
                <a:lnTo>
                  <a:pt x="1453641" y="1231519"/>
                </a:lnTo>
                <a:lnTo>
                  <a:pt x="1472819" y="1231519"/>
                </a:lnTo>
                <a:lnTo>
                  <a:pt x="1480692" y="1223645"/>
                </a:lnTo>
                <a:lnTo>
                  <a:pt x="1480692" y="1204467"/>
                </a:lnTo>
                <a:lnTo>
                  <a:pt x="1472819" y="1196721"/>
                </a:lnTo>
                <a:close/>
              </a:path>
              <a:path extrusionOk="0" h="1781175" w="6172200">
                <a:moveTo>
                  <a:pt x="2994152" y="1185164"/>
                </a:moveTo>
                <a:lnTo>
                  <a:pt x="2974848" y="1185164"/>
                </a:lnTo>
                <a:lnTo>
                  <a:pt x="2967101" y="1192911"/>
                </a:lnTo>
                <a:lnTo>
                  <a:pt x="2967101" y="1212088"/>
                </a:lnTo>
                <a:lnTo>
                  <a:pt x="2974848" y="1219835"/>
                </a:lnTo>
                <a:lnTo>
                  <a:pt x="2994152" y="1219835"/>
                </a:lnTo>
                <a:lnTo>
                  <a:pt x="3001899" y="1212088"/>
                </a:lnTo>
                <a:lnTo>
                  <a:pt x="3001899" y="1192911"/>
                </a:lnTo>
                <a:lnTo>
                  <a:pt x="2994152" y="1185164"/>
                </a:lnTo>
                <a:close/>
              </a:path>
              <a:path extrusionOk="0" h="1781175" w="6172200">
                <a:moveTo>
                  <a:pt x="874776" y="1185164"/>
                </a:moveTo>
                <a:lnTo>
                  <a:pt x="855472" y="1185164"/>
                </a:lnTo>
                <a:lnTo>
                  <a:pt x="847725" y="1192911"/>
                </a:lnTo>
                <a:lnTo>
                  <a:pt x="847725" y="1212088"/>
                </a:lnTo>
                <a:lnTo>
                  <a:pt x="855472" y="1219835"/>
                </a:lnTo>
                <a:lnTo>
                  <a:pt x="874776" y="1219835"/>
                </a:lnTo>
                <a:lnTo>
                  <a:pt x="882523" y="1212088"/>
                </a:lnTo>
                <a:lnTo>
                  <a:pt x="882523" y="1192911"/>
                </a:lnTo>
                <a:lnTo>
                  <a:pt x="874776" y="1185164"/>
                </a:lnTo>
                <a:close/>
              </a:path>
              <a:path extrusionOk="0" h="1781175" w="6172200">
                <a:moveTo>
                  <a:pt x="4480559" y="1179449"/>
                </a:moveTo>
                <a:lnTo>
                  <a:pt x="4461256" y="1179449"/>
                </a:lnTo>
                <a:lnTo>
                  <a:pt x="4453508" y="1187196"/>
                </a:lnTo>
                <a:lnTo>
                  <a:pt x="4453508" y="1206373"/>
                </a:lnTo>
                <a:lnTo>
                  <a:pt x="4461256" y="1214120"/>
                </a:lnTo>
                <a:lnTo>
                  <a:pt x="4480559" y="1214120"/>
                </a:lnTo>
                <a:lnTo>
                  <a:pt x="4488307" y="1206373"/>
                </a:lnTo>
                <a:lnTo>
                  <a:pt x="4488307" y="1187196"/>
                </a:lnTo>
                <a:lnTo>
                  <a:pt x="4480559" y="1179449"/>
                </a:lnTo>
                <a:close/>
              </a:path>
              <a:path extrusionOk="0" h="1781175" w="6172200">
                <a:moveTo>
                  <a:pt x="2471547" y="1179449"/>
                </a:moveTo>
                <a:lnTo>
                  <a:pt x="2452242" y="1179449"/>
                </a:lnTo>
                <a:lnTo>
                  <a:pt x="2444496" y="1187196"/>
                </a:lnTo>
                <a:lnTo>
                  <a:pt x="2444496" y="1206373"/>
                </a:lnTo>
                <a:lnTo>
                  <a:pt x="2452242" y="1214120"/>
                </a:lnTo>
                <a:lnTo>
                  <a:pt x="2471547" y="1214120"/>
                </a:lnTo>
                <a:lnTo>
                  <a:pt x="2479294" y="1206373"/>
                </a:lnTo>
                <a:lnTo>
                  <a:pt x="2479294" y="1187196"/>
                </a:lnTo>
                <a:lnTo>
                  <a:pt x="2471547" y="1179449"/>
                </a:lnTo>
                <a:close/>
              </a:path>
              <a:path extrusionOk="0" h="1781175" w="6172200">
                <a:moveTo>
                  <a:pt x="1583182" y="1179449"/>
                </a:moveTo>
                <a:lnTo>
                  <a:pt x="1563877" y="1179449"/>
                </a:lnTo>
                <a:lnTo>
                  <a:pt x="1556130" y="1187196"/>
                </a:lnTo>
                <a:lnTo>
                  <a:pt x="1556130" y="1206373"/>
                </a:lnTo>
                <a:lnTo>
                  <a:pt x="1563877" y="1214120"/>
                </a:lnTo>
                <a:lnTo>
                  <a:pt x="1583182" y="1214120"/>
                </a:lnTo>
                <a:lnTo>
                  <a:pt x="1590928" y="1206373"/>
                </a:lnTo>
                <a:lnTo>
                  <a:pt x="1590928" y="1187196"/>
                </a:lnTo>
                <a:lnTo>
                  <a:pt x="1583182" y="1179449"/>
                </a:lnTo>
                <a:close/>
              </a:path>
              <a:path extrusionOk="0" h="1781175" w="6172200">
                <a:moveTo>
                  <a:pt x="4892802" y="1167764"/>
                </a:moveTo>
                <a:lnTo>
                  <a:pt x="4873498" y="1167764"/>
                </a:lnTo>
                <a:lnTo>
                  <a:pt x="4865751" y="1175639"/>
                </a:lnTo>
                <a:lnTo>
                  <a:pt x="4865751" y="1194815"/>
                </a:lnTo>
                <a:lnTo>
                  <a:pt x="4873498" y="1202563"/>
                </a:lnTo>
                <a:lnTo>
                  <a:pt x="4892802" y="1202563"/>
                </a:lnTo>
                <a:lnTo>
                  <a:pt x="4900549" y="1194815"/>
                </a:lnTo>
                <a:lnTo>
                  <a:pt x="4900549" y="1175639"/>
                </a:lnTo>
                <a:lnTo>
                  <a:pt x="4892802" y="1167764"/>
                </a:lnTo>
                <a:close/>
              </a:path>
              <a:path extrusionOk="0" h="1781175" w="6172200">
                <a:moveTo>
                  <a:pt x="3725672" y="1162050"/>
                </a:moveTo>
                <a:lnTo>
                  <a:pt x="3706495" y="1162050"/>
                </a:lnTo>
                <a:lnTo>
                  <a:pt x="3698621" y="1169797"/>
                </a:lnTo>
                <a:lnTo>
                  <a:pt x="3698621" y="1188974"/>
                </a:lnTo>
                <a:lnTo>
                  <a:pt x="3706495" y="1196721"/>
                </a:lnTo>
                <a:lnTo>
                  <a:pt x="3725672" y="1196721"/>
                </a:lnTo>
                <a:lnTo>
                  <a:pt x="3733546" y="1188974"/>
                </a:lnTo>
                <a:lnTo>
                  <a:pt x="3733546" y="1169797"/>
                </a:lnTo>
                <a:lnTo>
                  <a:pt x="3725672" y="1162050"/>
                </a:lnTo>
                <a:close/>
              </a:path>
              <a:path extrusionOk="0" h="1781175" w="6172200">
                <a:moveTo>
                  <a:pt x="3493516" y="1162050"/>
                </a:moveTo>
                <a:lnTo>
                  <a:pt x="3474211" y="1162050"/>
                </a:lnTo>
                <a:lnTo>
                  <a:pt x="3466465" y="1169797"/>
                </a:lnTo>
                <a:lnTo>
                  <a:pt x="3466465" y="1188974"/>
                </a:lnTo>
                <a:lnTo>
                  <a:pt x="3474211" y="1196721"/>
                </a:lnTo>
                <a:lnTo>
                  <a:pt x="3493516" y="1196721"/>
                </a:lnTo>
                <a:lnTo>
                  <a:pt x="3501263" y="1188974"/>
                </a:lnTo>
                <a:lnTo>
                  <a:pt x="3501263" y="1169797"/>
                </a:lnTo>
                <a:lnTo>
                  <a:pt x="3493516" y="1162050"/>
                </a:lnTo>
                <a:close/>
              </a:path>
              <a:path extrusionOk="0" h="1781175" w="6172200">
                <a:moveTo>
                  <a:pt x="590296" y="1156208"/>
                </a:moveTo>
                <a:lnTo>
                  <a:pt x="570991" y="1156208"/>
                </a:lnTo>
                <a:lnTo>
                  <a:pt x="563245" y="1163954"/>
                </a:lnTo>
                <a:lnTo>
                  <a:pt x="563245" y="1183132"/>
                </a:lnTo>
                <a:lnTo>
                  <a:pt x="570991" y="1191005"/>
                </a:lnTo>
                <a:lnTo>
                  <a:pt x="590296" y="1191005"/>
                </a:lnTo>
                <a:lnTo>
                  <a:pt x="598042" y="1183132"/>
                </a:lnTo>
                <a:lnTo>
                  <a:pt x="598042" y="1163954"/>
                </a:lnTo>
                <a:lnTo>
                  <a:pt x="590296" y="1156208"/>
                </a:lnTo>
                <a:close/>
              </a:path>
              <a:path extrusionOk="0" h="1781175" w="6172200">
                <a:moveTo>
                  <a:pt x="2860548" y="1150492"/>
                </a:moveTo>
                <a:lnTo>
                  <a:pt x="2841371" y="1150492"/>
                </a:lnTo>
                <a:lnTo>
                  <a:pt x="2833497" y="1158239"/>
                </a:lnTo>
                <a:lnTo>
                  <a:pt x="2833497" y="1177416"/>
                </a:lnTo>
                <a:lnTo>
                  <a:pt x="2841371" y="1185164"/>
                </a:lnTo>
                <a:lnTo>
                  <a:pt x="2860548" y="1185164"/>
                </a:lnTo>
                <a:lnTo>
                  <a:pt x="2868422" y="1177416"/>
                </a:lnTo>
                <a:lnTo>
                  <a:pt x="2868422" y="1158239"/>
                </a:lnTo>
                <a:lnTo>
                  <a:pt x="2860548" y="1150492"/>
                </a:lnTo>
                <a:close/>
              </a:path>
              <a:path extrusionOk="0" h="1781175" w="6172200">
                <a:moveTo>
                  <a:pt x="985138" y="1150492"/>
                </a:moveTo>
                <a:lnTo>
                  <a:pt x="965835" y="1150492"/>
                </a:lnTo>
                <a:lnTo>
                  <a:pt x="958088" y="1158239"/>
                </a:lnTo>
                <a:lnTo>
                  <a:pt x="958088" y="1177416"/>
                </a:lnTo>
                <a:lnTo>
                  <a:pt x="965835" y="1185164"/>
                </a:lnTo>
                <a:lnTo>
                  <a:pt x="985138" y="1185164"/>
                </a:lnTo>
                <a:lnTo>
                  <a:pt x="992886" y="1177416"/>
                </a:lnTo>
                <a:lnTo>
                  <a:pt x="992886" y="1158239"/>
                </a:lnTo>
                <a:lnTo>
                  <a:pt x="985138" y="1150492"/>
                </a:lnTo>
                <a:close/>
              </a:path>
              <a:path extrusionOk="0" h="1781175" w="6172200">
                <a:moveTo>
                  <a:pt x="4776724" y="1144651"/>
                </a:moveTo>
                <a:lnTo>
                  <a:pt x="4757420" y="1144651"/>
                </a:lnTo>
                <a:lnTo>
                  <a:pt x="4749673" y="1152398"/>
                </a:lnTo>
                <a:lnTo>
                  <a:pt x="4749673" y="1171575"/>
                </a:lnTo>
                <a:lnTo>
                  <a:pt x="4757420" y="1179449"/>
                </a:lnTo>
                <a:lnTo>
                  <a:pt x="4776724" y="1179449"/>
                </a:lnTo>
                <a:lnTo>
                  <a:pt x="4784471" y="1171575"/>
                </a:lnTo>
                <a:lnTo>
                  <a:pt x="4784471" y="1152398"/>
                </a:lnTo>
                <a:lnTo>
                  <a:pt x="4776724" y="1144651"/>
                </a:lnTo>
                <a:close/>
              </a:path>
              <a:path extrusionOk="0" h="1781175" w="6172200">
                <a:moveTo>
                  <a:pt x="4225035" y="1144651"/>
                </a:moveTo>
                <a:lnTo>
                  <a:pt x="4205858" y="1144651"/>
                </a:lnTo>
                <a:lnTo>
                  <a:pt x="4197984" y="1152398"/>
                </a:lnTo>
                <a:lnTo>
                  <a:pt x="4197984" y="1171575"/>
                </a:lnTo>
                <a:lnTo>
                  <a:pt x="4205858" y="1179449"/>
                </a:lnTo>
                <a:lnTo>
                  <a:pt x="4225035" y="1179449"/>
                </a:lnTo>
                <a:lnTo>
                  <a:pt x="4232909" y="1171575"/>
                </a:lnTo>
                <a:lnTo>
                  <a:pt x="4232909" y="1152398"/>
                </a:lnTo>
                <a:lnTo>
                  <a:pt x="4225035" y="1144651"/>
                </a:lnTo>
                <a:close/>
              </a:path>
              <a:path extrusionOk="0" h="1781175" w="6172200">
                <a:moveTo>
                  <a:pt x="3121786" y="1144651"/>
                </a:moveTo>
                <a:lnTo>
                  <a:pt x="3102609" y="1144651"/>
                </a:lnTo>
                <a:lnTo>
                  <a:pt x="3094863" y="1152398"/>
                </a:lnTo>
                <a:lnTo>
                  <a:pt x="3094863" y="1171575"/>
                </a:lnTo>
                <a:lnTo>
                  <a:pt x="3102609" y="1179449"/>
                </a:lnTo>
                <a:lnTo>
                  <a:pt x="3121786" y="1179449"/>
                </a:lnTo>
                <a:lnTo>
                  <a:pt x="3129660" y="1171575"/>
                </a:lnTo>
                <a:lnTo>
                  <a:pt x="3129660" y="1152398"/>
                </a:lnTo>
                <a:lnTo>
                  <a:pt x="3121786" y="1144651"/>
                </a:lnTo>
                <a:close/>
              </a:path>
              <a:path extrusionOk="0" h="1781175" w="6172200">
                <a:moveTo>
                  <a:pt x="694816" y="1144651"/>
                </a:moveTo>
                <a:lnTo>
                  <a:pt x="675513" y="1144651"/>
                </a:lnTo>
                <a:lnTo>
                  <a:pt x="667765" y="1152398"/>
                </a:lnTo>
                <a:lnTo>
                  <a:pt x="667765" y="1171575"/>
                </a:lnTo>
                <a:lnTo>
                  <a:pt x="675513" y="1179449"/>
                </a:lnTo>
                <a:lnTo>
                  <a:pt x="694816" y="1179449"/>
                </a:lnTo>
                <a:lnTo>
                  <a:pt x="702563" y="1171575"/>
                </a:lnTo>
                <a:lnTo>
                  <a:pt x="702563" y="1152398"/>
                </a:lnTo>
                <a:lnTo>
                  <a:pt x="694816" y="1144651"/>
                </a:lnTo>
                <a:close/>
              </a:path>
              <a:path extrusionOk="0" h="1781175" w="6172200">
                <a:moveTo>
                  <a:pt x="4672203" y="1138936"/>
                </a:moveTo>
                <a:lnTo>
                  <a:pt x="4652899" y="1138936"/>
                </a:lnTo>
                <a:lnTo>
                  <a:pt x="4645152" y="1146683"/>
                </a:lnTo>
                <a:lnTo>
                  <a:pt x="4645152" y="1165860"/>
                </a:lnTo>
                <a:lnTo>
                  <a:pt x="4652899" y="1173607"/>
                </a:lnTo>
                <a:lnTo>
                  <a:pt x="4672203" y="1173607"/>
                </a:lnTo>
                <a:lnTo>
                  <a:pt x="4679950" y="1165860"/>
                </a:lnTo>
                <a:lnTo>
                  <a:pt x="4679950" y="1146683"/>
                </a:lnTo>
                <a:lnTo>
                  <a:pt x="4672203" y="1138936"/>
                </a:lnTo>
                <a:close/>
              </a:path>
              <a:path extrusionOk="0" h="1781175" w="6172200">
                <a:moveTo>
                  <a:pt x="1246377" y="1127252"/>
                </a:moveTo>
                <a:lnTo>
                  <a:pt x="1227201" y="1127252"/>
                </a:lnTo>
                <a:lnTo>
                  <a:pt x="1219327" y="1135126"/>
                </a:lnTo>
                <a:lnTo>
                  <a:pt x="1219327" y="1154302"/>
                </a:lnTo>
                <a:lnTo>
                  <a:pt x="1227201" y="1162050"/>
                </a:lnTo>
                <a:lnTo>
                  <a:pt x="1246377" y="1162050"/>
                </a:lnTo>
                <a:lnTo>
                  <a:pt x="1254125" y="1154302"/>
                </a:lnTo>
                <a:lnTo>
                  <a:pt x="1254125" y="1135126"/>
                </a:lnTo>
                <a:lnTo>
                  <a:pt x="1246377" y="1127252"/>
                </a:lnTo>
                <a:close/>
              </a:path>
              <a:path extrusionOk="0" h="1781175" w="6172200">
                <a:moveTo>
                  <a:pt x="3371469" y="1121537"/>
                </a:moveTo>
                <a:lnTo>
                  <a:pt x="3352292" y="1121537"/>
                </a:lnTo>
                <a:lnTo>
                  <a:pt x="3344545" y="1129284"/>
                </a:lnTo>
                <a:lnTo>
                  <a:pt x="3344545" y="1148461"/>
                </a:lnTo>
                <a:lnTo>
                  <a:pt x="3352292" y="1156208"/>
                </a:lnTo>
                <a:lnTo>
                  <a:pt x="3371469" y="1156208"/>
                </a:lnTo>
                <a:lnTo>
                  <a:pt x="3379343" y="1148461"/>
                </a:lnTo>
                <a:lnTo>
                  <a:pt x="3379343" y="1129284"/>
                </a:lnTo>
                <a:lnTo>
                  <a:pt x="3371469" y="1121537"/>
                </a:lnTo>
                <a:close/>
              </a:path>
              <a:path extrusionOk="0" h="1781175" w="6172200">
                <a:moveTo>
                  <a:pt x="2622550" y="1121537"/>
                </a:moveTo>
                <a:lnTo>
                  <a:pt x="2603246" y="1121537"/>
                </a:lnTo>
                <a:lnTo>
                  <a:pt x="2595499" y="1129284"/>
                </a:lnTo>
                <a:lnTo>
                  <a:pt x="2595499" y="1148461"/>
                </a:lnTo>
                <a:lnTo>
                  <a:pt x="2603246" y="1156208"/>
                </a:lnTo>
                <a:lnTo>
                  <a:pt x="2622550" y="1156208"/>
                </a:lnTo>
                <a:lnTo>
                  <a:pt x="2630297" y="1148461"/>
                </a:lnTo>
                <a:lnTo>
                  <a:pt x="2630297" y="1129284"/>
                </a:lnTo>
                <a:lnTo>
                  <a:pt x="2622550" y="1121537"/>
                </a:lnTo>
                <a:close/>
              </a:path>
              <a:path extrusionOk="0" h="1781175" w="6172200">
                <a:moveTo>
                  <a:pt x="4358640" y="1115695"/>
                </a:moveTo>
                <a:lnTo>
                  <a:pt x="4339335" y="1115695"/>
                </a:lnTo>
                <a:lnTo>
                  <a:pt x="4331589" y="1123569"/>
                </a:lnTo>
                <a:lnTo>
                  <a:pt x="4331589" y="1142746"/>
                </a:lnTo>
                <a:lnTo>
                  <a:pt x="4339335" y="1150492"/>
                </a:lnTo>
                <a:lnTo>
                  <a:pt x="4358640" y="1150492"/>
                </a:lnTo>
                <a:lnTo>
                  <a:pt x="4366386" y="1142746"/>
                </a:lnTo>
                <a:lnTo>
                  <a:pt x="4366386" y="1123569"/>
                </a:lnTo>
                <a:lnTo>
                  <a:pt x="4358640" y="1115695"/>
                </a:lnTo>
                <a:close/>
              </a:path>
              <a:path extrusionOk="0" h="1781175" w="6172200">
                <a:moveTo>
                  <a:pt x="4068318" y="1115695"/>
                </a:moveTo>
                <a:lnTo>
                  <a:pt x="4049014" y="1115695"/>
                </a:lnTo>
                <a:lnTo>
                  <a:pt x="4041267" y="1123569"/>
                </a:lnTo>
                <a:lnTo>
                  <a:pt x="4041267" y="1142746"/>
                </a:lnTo>
                <a:lnTo>
                  <a:pt x="4049014" y="1150492"/>
                </a:lnTo>
                <a:lnTo>
                  <a:pt x="4068318" y="1150492"/>
                </a:lnTo>
                <a:lnTo>
                  <a:pt x="4076065" y="1142746"/>
                </a:lnTo>
                <a:lnTo>
                  <a:pt x="4076065" y="1123569"/>
                </a:lnTo>
                <a:lnTo>
                  <a:pt x="4068318" y="1115695"/>
                </a:lnTo>
                <a:close/>
              </a:path>
              <a:path extrusionOk="0" h="1781175" w="6172200">
                <a:moveTo>
                  <a:pt x="2070862" y="1115695"/>
                </a:moveTo>
                <a:lnTo>
                  <a:pt x="2051685" y="1115695"/>
                </a:lnTo>
                <a:lnTo>
                  <a:pt x="2043811" y="1123569"/>
                </a:lnTo>
                <a:lnTo>
                  <a:pt x="2043811" y="1142746"/>
                </a:lnTo>
                <a:lnTo>
                  <a:pt x="2051685" y="1150492"/>
                </a:lnTo>
                <a:lnTo>
                  <a:pt x="2070862" y="1150492"/>
                </a:lnTo>
                <a:lnTo>
                  <a:pt x="2078736" y="1142746"/>
                </a:lnTo>
                <a:lnTo>
                  <a:pt x="2078736" y="1123569"/>
                </a:lnTo>
                <a:lnTo>
                  <a:pt x="2070862" y="1115695"/>
                </a:lnTo>
                <a:close/>
              </a:path>
              <a:path extrusionOk="0" h="1781175" w="6172200">
                <a:moveTo>
                  <a:pt x="1797939" y="1115695"/>
                </a:moveTo>
                <a:lnTo>
                  <a:pt x="1778762" y="1115695"/>
                </a:lnTo>
                <a:lnTo>
                  <a:pt x="1770888" y="1123569"/>
                </a:lnTo>
                <a:lnTo>
                  <a:pt x="1770888" y="1142746"/>
                </a:lnTo>
                <a:lnTo>
                  <a:pt x="1778762" y="1150492"/>
                </a:lnTo>
                <a:lnTo>
                  <a:pt x="1797939" y="1150492"/>
                </a:lnTo>
                <a:lnTo>
                  <a:pt x="1805813" y="1142746"/>
                </a:lnTo>
                <a:lnTo>
                  <a:pt x="1805813" y="1123569"/>
                </a:lnTo>
                <a:lnTo>
                  <a:pt x="1797939" y="1115695"/>
                </a:lnTo>
                <a:close/>
              </a:path>
              <a:path extrusionOk="0" h="1781175" w="6172200">
                <a:moveTo>
                  <a:pt x="3237992" y="1109979"/>
                </a:moveTo>
                <a:lnTo>
                  <a:pt x="3218688" y="1109979"/>
                </a:lnTo>
                <a:lnTo>
                  <a:pt x="3210941" y="1117727"/>
                </a:lnTo>
                <a:lnTo>
                  <a:pt x="3210941" y="1136903"/>
                </a:lnTo>
                <a:lnTo>
                  <a:pt x="3218688" y="1144651"/>
                </a:lnTo>
                <a:lnTo>
                  <a:pt x="3237992" y="1144651"/>
                </a:lnTo>
                <a:lnTo>
                  <a:pt x="3245739" y="1136903"/>
                </a:lnTo>
                <a:lnTo>
                  <a:pt x="3245739" y="1117727"/>
                </a:lnTo>
                <a:lnTo>
                  <a:pt x="3237992" y="1109979"/>
                </a:lnTo>
                <a:close/>
              </a:path>
              <a:path extrusionOk="0" h="1781175" w="6172200">
                <a:moveTo>
                  <a:pt x="2744470" y="1109979"/>
                </a:moveTo>
                <a:lnTo>
                  <a:pt x="2725166" y="1109979"/>
                </a:lnTo>
                <a:lnTo>
                  <a:pt x="2717419" y="1117727"/>
                </a:lnTo>
                <a:lnTo>
                  <a:pt x="2717419" y="1136903"/>
                </a:lnTo>
                <a:lnTo>
                  <a:pt x="2725166" y="1144651"/>
                </a:lnTo>
                <a:lnTo>
                  <a:pt x="2744470" y="1144651"/>
                </a:lnTo>
                <a:lnTo>
                  <a:pt x="2752216" y="1136903"/>
                </a:lnTo>
                <a:lnTo>
                  <a:pt x="2752216" y="1117727"/>
                </a:lnTo>
                <a:lnTo>
                  <a:pt x="2744470" y="1109979"/>
                </a:lnTo>
                <a:close/>
              </a:path>
              <a:path extrusionOk="0" h="1781175" w="6172200">
                <a:moveTo>
                  <a:pt x="2187066" y="1109979"/>
                </a:moveTo>
                <a:lnTo>
                  <a:pt x="2167763" y="1109979"/>
                </a:lnTo>
                <a:lnTo>
                  <a:pt x="2160016" y="1117727"/>
                </a:lnTo>
                <a:lnTo>
                  <a:pt x="2160016" y="1136903"/>
                </a:lnTo>
                <a:lnTo>
                  <a:pt x="2167763" y="1144651"/>
                </a:lnTo>
                <a:lnTo>
                  <a:pt x="2187066" y="1144651"/>
                </a:lnTo>
                <a:lnTo>
                  <a:pt x="2194814" y="1136903"/>
                </a:lnTo>
                <a:lnTo>
                  <a:pt x="2194814" y="1117727"/>
                </a:lnTo>
                <a:lnTo>
                  <a:pt x="2187066" y="1109979"/>
                </a:lnTo>
                <a:close/>
              </a:path>
              <a:path extrusionOk="0" h="1781175" w="6172200">
                <a:moveTo>
                  <a:pt x="1937385" y="1104138"/>
                </a:moveTo>
                <a:lnTo>
                  <a:pt x="1918080" y="1104138"/>
                </a:lnTo>
                <a:lnTo>
                  <a:pt x="1910334" y="1111885"/>
                </a:lnTo>
                <a:lnTo>
                  <a:pt x="1910334" y="1131062"/>
                </a:lnTo>
                <a:lnTo>
                  <a:pt x="1918080" y="1138936"/>
                </a:lnTo>
                <a:lnTo>
                  <a:pt x="1937385" y="1138936"/>
                </a:lnTo>
                <a:lnTo>
                  <a:pt x="1945132" y="1131062"/>
                </a:lnTo>
                <a:lnTo>
                  <a:pt x="1945132" y="1111885"/>
                </a:lnTo>
                <a:lnTo>
                  <a:pt x="1937385" y="1104138"/>
                </a:lnTo>
                <a:close/>
              </a:path>
              <a:path extrusionOk="0" h="1781175" w="6172200">
                <a:moveTo>
                  <a:pt x="1670303" y="1104138"/>
                </a:moveTo>
                <a:lnTo>
                  <a:pt x="1651000" y="1104138"/>
                </a:lnTo>
                <a:lnTo>
                  <a:pt x="1643252" y="1111885"/>
                </a:lnTo>
                <a:lnTo>
                  <a:pt x="1643252" y="1131062"/>
                </a:lnTo>
                <a:lnTo>
                  <a:pt x="1651000" y="1138936"/>
                </a:lnTo>
                <a:lnTo>
                  <a:pt x="1670303" y="1138936"/>
                </a:lnTo>
                <a:lnTo>
                  <a:pt x="1678051" y="1131062"/>
                </a:lnTo>
                <a:lnTo>
                  <a:pt x="1678051" y="1111885"/>
                </a:lnTo>
                <a:lnTo>
                  <a:pt x="1670303" y="1104138"/>
                </a:lnTo>
                <a:close/>
              </a:path>
              <a:path extrusionOk="0" h="1781175" w="6172200">
                <a:moveTo>
                  <a:pt x="1101216" y="1104138"/>
                </a:moveTo>
                <a:lnTo>
                  <a:pt x="1082039" y="1104138"/>
                </a:lnTo>
                <a:lnTo>
                  <a:pt x="1074165" y="1111885"/>
                </a:lnTo>
                <a:lnTo>
                  <a:pt x="1074165" y="1131062"/>
                </a:lnTo>
                <a:lnTo>
                  <a:pt x="1082039" y="1138936"/>
                </a:lnTo>
                <a:lnTo>
                  <a:pt x="1101216" y="1138936"/>
                </a:lnTo>
                <a:lnTo>
                  <a:pt x="1108964" y="1131062"/>
                </a:lnTo>
                <a:lnTo>
                  <a:pt x="1108964" y="1111885"/>
                </a:lnTo>
                <a:lnTo>
                  <a:pt x="1101216" y="1104138"/>
                </a:lnTo>
                <a:close/>
              </a:path>
              <a:path extrusionOk="0" h="1781175" w="6172200">
                <a:moveTo>
                  <a:pt x="491489" y="1098423"/>
                </a:moveTo>
                <a:lnTo>
                  <a:pt x="472313" y="1098423"/>
                </a:lnTo>
                <a:lnTo>
                  <a:pt x="464565" y="1106170"/>
                </a:lnTo>
                <a:lnTo>
                  <a:pt x="464565" y="1125347"/>
                </a:lnTo>
                <a:lnTo>
                  <a:pt x="472313" y="1133094"/>
                </a:lnTo>
                <a:lnTo>
                  <a:pt x="491489" y="1133094"/>
                </a:lnTo>
                <a:lnTo>
                  <a:pt x="499363" y="1125347"/>
                </a:lnTo>
                <a:lnTo>
                  <a:pt x="499363" y="1106170"/>
                </a:lnTo>
                <a:lnTo>
                  <a:pt x="491489" y="1098423"/>
                </a:lnTo>
                <a:close/>
              </a:path>
              <a:path extrusionOk="0" h="1781175" w="6172200">
                <a:moveTo>
                  <a:pt x="3592195" y="1092580"/>
                </a:moveTo>
                <a:lnTo>
                  <a:pt x="3572891" y="1092580"/>
                </a:lnTo>
                <a:lnTo>
                  <a:pt x="3565144" y="1100327"/>
                </a:lnTo>
                <a:lnTo>
                  <a:pt x="3565144" y="1119504"/>
                </a:lnTo>
                <a:lnTo>
                  <a:pt x="3572891" y="1127252"/>
                </a:lnTo>
                <a:lnTo>
                  <a:pt x="3592195" y="1127252"/>
                </a:lnTo>
                <a:lnTo>
                  <a:pt x="3599942" y="1119504"/>
                </a:lnTo>
                <a:lnTo>
                  <a:pt x="3599942" y="1100327"/>
                </a:lnTo>
                <a:lnTo>
                  <a:pt x="3592195" y="1092580"/>
                </a:lnTo>
                <a:close/>
              </a:path>
              <a:path extrusionOk="0" h="1781175" w="6172200">
                <a:moveTo>
                  <a:pt x="781812" y="1092580"/>
                </a:moveTo>
                <a:lnTo>
                  <a:pt x="762635" y="1092580"/>
                </a:lnTo>
                <a:lnTo>
                  <a:pt x="754888" y="1100327"/>
                </a:lnTo>
                <a:lnTo>
                  <a:pt x="754888" y="1119504"/>
                </a:lnTo>
                <a:lnTo>
                  <a:pt x="762635" y="1127252"/>
                </a:lnTo>
                <a:lnTo>
                  <a:pt x="781812" y="1127252"/>
                </a:lnTo>
                <a:lnTo>
                  <a:pt x="789686" y="1119504"/>
                </a:lnTo>
                <a:lnTo>
                  <a:pt x="789686" y="1100327"/>
                </a:lnTo>
                <a:lnTo>
                  <a:pt x="781812" y="1092580"/>
                </a:lnTo>
                <a:close/>
              </a:path>
              <a:path extrusionOk="0" h="1781175" w="6172200">
                <a:moveTo>
                  <a:pt x="381253" y="1092580"/>
                </a:moveTo>
                <a:lnTo>
                  <a:pt x="361950" y="1092580"/>
                </a:lnTo>
                <a:lnTo>
                  <a:pt x="354202" y="1100327"/>
                </a:lnTo>
                <a:lnTo>
                  <a:pt x="354202" y="1119504"/>
                </a:lnTo>
                <a:lnTo>
                  <a:pt x="361950" y="1127252"/>
                </a:lnTo>
                <a:lnTo>
                  <a:pt x="381253" y="1127252"/>
                </a:lnTo>
                <a:lnTo>
                  <a:pt x="389000" y="1119504"/>
                </a:lnTo>
                <a:lnTo>
                  <a:pt x="389000" y="1100327"/>
                </a:lnTo>
                <a:lnTo>
                  <a:pt x="381253" y="1092580"/>
                </a:lnTo>
                <a:close/>
              </a:path>
              <a:path extrusionOk="0" h="1781175" w="6172200">
                <a:moveTo>
                  <a:pt x="3812794" y="1086865"/>
                </a:moveTo>
                <a:lnTo>
                  <a:pt x="3793617" y="1086865"/>
                </a:lnTo>
                <a:lnTo>
                  <a:pt x="3785743" y="1094613"/>
                </a:lnTo>
                <a:lnTo>
                  <a:pt x="3785743" y="1113789"/>
                </a:lnTo>
                <a:lnTo>
                  <a:pt x="3793617" y="1121537"/>
                </a:lnTo>
                <a:lnTo>
                  <a:pt x="3812794" y="1121537"/>
                </a:lnTo>
                <a:lnTo>
                  <a:pt x="3820668" y="1113789"/>
                </a:lnTo>
                <a:lnTo>
                  <a:pt x="3820668" y="1094613"/>
                </a:lnTo>
                <a:lnTo>
                  <a:pt x="3812794" y="1086865"/>
                </a:lnTo>
                <a:close/>
              </a:path>
              <a:path extrusionOk="0" h="1781175" w="6172200">
                <a:moveTo>
                  <a:pt x="1472819" y="1086865"/>
                </a:moveTo>
                <a:lnTo>
                  <a:pt x="1453641" y="1086865"/>
                </a:lnTo>
                <a:lnTo>
                  <a:pt x="1445767" y="1094613"/>
                </a:lnTo>
                <a:lnTo>
                  <a:pt x="1445767" y="1113789"/>
                </a:lnTo>
                <a:lnTo>
                  <a:pt x="1453641" y="1121537"/>
                </a:lnTo>
                <a:lnTo>
                  <a:pt x="1472819" y="1121537"/>
                </a:lnTo>
                <a:lnTo>
                  <a:pt x="1480692" y="1113789"/>
                </a:lnTo>
                <a:lnTo>
                  <a:pt x="1480692" y="1094613"/>
                </a:lnTo>
                <a:lnTo>
                  <a:pt x="1472819" y="1086865"/>
                </a:lnTo>
                <a:close/>
              </a:path>
              <a:path extrusionOk="0" h="1781175" w="6172200">
                <a:moveTo>
                  <a:pt x="4503801" y="1081024"/>
                </a:moveTo>
                <a:lnTo>
                  <a:pt x="4484497" y="1081024"/>
                </a:lnTo>
                <a:lnTo>
                  <a:pt x="4476750" y="1088771"/>
                </a:lnTo>
                <a:lnTo>
                  <a:pt x="4476750" y="1107948"/>
                </a:lnTo>
                <a:lnTo>
                  <a:pt x="4484497" y="1115695"/>
                </a:lnTo>
                <a:lnTo>
                  <a:pt x="4503801" y="1115695"/>
                </a:lnTo>
                <a:lnTo>
                  <a:pt x="4511548" y="1107948"/>
                </a:lnTo>
                <a:lnTo>
                  <a:pt x="4511548" y="1088771"/>
                </a:lnTo>
                <a:lnTo>
                  <a:pt x="4503801" y="1081024"/>
                </a:lnTo>
                <a:close/>
              </a:path>
              <a:path extrusionOk="0" h="1781175" w="6172200">
                <a:moveTo>
                  <a:pt x="3946398" y="1081024"/>
                </a:moveTo>
                <a:lnTo>
                  <a:pt x="3927094" y="1081024"/>
                </a:lnTo>
                <a:lnTo>
                  <a:pt x="3919347" y="1088771"/>
                </a:lnTo>
                <a:lnTo>
                  <a:pt x="3919347" y="1107948"/>
                </a:lnTo>
                <a:lnTo>
                  <a:pt x="3927094" y="1115695"/>
                </a:lnTo>
                <a:lnTo>
                  <a:pt x="3946398" y="1115695"/>
                </a:lnTo>
                <a:lnTo>
                  <a:pt x="3954145" y="1107948"/>
                </a:lnTo>
                <a:lnTo>
                  <a:pt x="3954145" y="1088771"/>
                </a:lnTo>
                <a:lnTo>
                  <a:pt x="3946398" y="1081024"/>
                </a:lnTo>
                <a:close/>
              </a:path>
              <a:path extrusionOk="0" h="1781175" w="6172200">
                <a:moveTo>
                  <a:pt x="2401824" y="1081024"/>
                </a:moveTo>
                <a:lnTo>
                  <a:pt x="2382647" y="1081024"/>
                </a:lnTo>
                <a:lnTo>
                  <a:pt x="2374773" y="1088771"/>
                </a:lnTo>
                <a:lnTo>
                  <a:pt x="2374773" y="1107948"/>
                </a:lnTo>
                <a:lnTo>
                  <a:pt x="2382647" y="1115695"/>
                </a:lnTo>
                <a:lnTo>
                  <a:pt x="2401824" y="1115695"/>
                </a:lnTo>
                <a:lnTo>
                  <a:pt x="2409698" y="1107948"/>
                </a:lnTo>
                <a:lnTo>
                  <a:pt x="2409698" y="1088771"/>
                </a:lnTo>
                <a:lnTo>
                  <a:pt x="2401824" y="1081024"/>
                </a:lnTo>
                <a:close/>
              </a:path>
              <a:path extrusionOk="0" h="1781175" w="6172200">
                <a:moveTo>
                  <a:pt x="1356740" y="1081024"/>
                </a:moveTo>
                <a:lnTo>
                  <a:pt x="1337437" y="1081024"/>
                </a:lnTo>
                <a:lnTo>
                  <a:pt x="1329689" y="1088771"/>
                </a:lnTo>
                <a:lnTo>
                  <a:pt x="1329689" y="1107948"/>
                </a:lnTo>
                <a:lnTo>
                  <a:pt x="1337437" y="1115695"/>
                </a:lnTo>
                <a:lnTo>
                  <a:pt x="1356740" y="1115695"/>
                </a:lnTo>
                <a:lnTo>
                  <a:pt x="1364488" y="1107948"/>
                </a:lnTo>
                <a:lnTo>
                  <a:pt x="1364488" y="1088771"/>
                </a:lnTo>
                <a:lnTo>
                  <a:pt x="1356740" y="1081024"/>
                </a:lnTo>
                <a:close/>
              </a:path>
              <a:path extrusionOk="0" h="1781175" w="6172200">
                <a:moveTo>
                  <a:pt x="2965069" y="1075182"/>
                </a:moveTo>
                <a:lnTo>
                  <a:pt x="2945891" y="1075182"/>
                </a:lnTo>
                <a:lnTo>
                  <a:pt x="2938017" y="1083055"/>
                </a:lnTo>
                <a:lnTo>
                  <a:pt x="2938017" y="1102233"/>
                </a:lnTo>
                <a:lnTo>
                  <a:pt x="2945891" y="1109979"/>
                </a:lnTo>
                <a:lnTo>
                  <a:pt x="2965069" y="1109979"/>
                </a:lnTo>
                <a:lnTo>
                  <a:pt x="2972816" y="1102233"/>
                </a:lnTo>
                <a:lnTo>
                  <a:pt x="2972816" y="1083055"/>
                </a:lnTo>
                <a:lnTo>
                  <a:pt x="2965069" y="1075182"/>
                </a:lnTo>
                <a:close/>
              </a:path>
              <a:path extrusionOk="0" h="1781175" w="6172200">
                <a:moveTo>
                  <a:pt x="4648961" y="1052067"/>
                </a:moveTo>
                <a:lnTo>
                  <a:pt x="4629658" y="1052067"/>
                </a:lnTo>
                <a:lnTo>
                  <a:pt x="4621910" y="1059814"/>
                </a:lnTo>
                <a:lnTo>
                  <a:pt x="4621910" y="1078991"/>
                </a:lnTo>
                <a:lnTo>
                  <a:pt x="4629658" y="1086865"/>
                </a:lnTo>
                <a:lnTo>
                  <a:pt x="4648961" y="1086865"/>
                </a:lnTo>
                <a:lnTo>
                  <a:pt x="4656708" y="1078991"/>
                </a:lnTo>
                <a:lnTo>
                  <a:pt x="4656708" y="1059814"/>
                </a:lnTo>
                <a:lnTo>
                  <a:pt x="4648961" y="1052067"/>
                </a:lnTo>
                <a:close/>
              </a:path>
              <a:path extrusionOk="0" h="1781175" w="6172200">
                <a:moveTo>
                  <a:pt x="2279904" y="1052067"/>
                </a:moveTo>
                <a:lnTo>
                  <a:pt x="2260727" y="1052067"/>
                </a:lnTo>
                <a:lnTo>
                  <a:pt x="2252853" y="1059814"/>
                </a:lnTo>
                <a:lnTo>
                  <a:pt x="2252853" y="1078991"/>
                </a:lnTo>
                <a:lnTo>
                  <a:pt x="2260727" y="1086865"/>
                </a:lnTo>
                <a:lnTo>
                  <a:pt x="2279904" y="1086865"/>
                </a:lnTo>
                <a:lnTo>
                  <a:pt x="2287778" y="1078991"/>
                </a:lnTo>
                <a:lnTo>
                  <a:pt x="2287778" y="1059814"/>
                </a:lnTo>
                <a:lnTo>
                  <a:pt x="2279904" y="1052067"/>
                </a:lnTo>
                <a:close/>
              </a:path>
              <a:path extrusionOk="0" h="1781175" w="6172200">
                <a:moveTo>
                  <a:pt x="909574" y="1052067"/>
                </a:moveTo>
                <a:lnTo>
                  <a:pt x="890397" y="1052067"/>
                </a:lnTo>
                <a:lnTo>
                  <a:pt x="882523" y="1059814"/>
                </a:lnTo>
                <a:lnTo>
                  <a:pt x="882523" y="1078991"/>
                </a:lnTo>
                <a:lnTo>
                  <a:pt x="890397" y="1086865"/>
                </a:lnTo>
                <a:lnTo>
                  <a:pt x="909574" y="1086865"/>
                </a:lnTo>
                <a:lnTo>
                  <a:pt x="917448" y="1078991"/>
                </a:lnTo>
                <a:lnTo>
                  <a:pt x="917448" y="1059814"/>
                </a:lnTo>
                <a:lnTo>
                  <a:pt x="909574" y="1052067"/>
                </a:lnTo>
                <a:close/>
              </a:path>
              <a:path extrusionOk="0" h="1781175" w="6172200">
                <a:moveTo>
                  <a:pt x="4828921" y="1046352"/>
                </a:moveTo>
                <a:lnTo>
                  <a:pt x="4809744" y="1046352"/>
                </a:lnTo>
                <a:lnTo>
                  <a:pt x="4801870" y="1054100"/>
                </a:lnTo>
                <a:lnTo>
                  <a:pt x="4801870" y="1073277"/>
                </a:lnTo>
                <a:lnTo>
                  <a:pt x="4809744" y="1081024"/>
                </a:lnTo>
                <a:lnTo>
                  <a:pt x="4828921" y="1081024"/>
                </a:lnTo>
                <a:lnTo>
                  <a:pt x="4836668" y="1073277"/>
                </a:lnTo>
                <a:lnTo>
                  <a:pt x="4836668" y="1054100"/>
                </a:lnTo>
                <a:lnTo>
                  <a:pt x="4828921" y="1046352"/>
                </a:lnTo>
                <a:close/>
              </a:path>
              <a:path extrusionOk="0" h="1781175" w="6172200">
                <a:moveTo>
                  <a:pt x="3696716" y="1046352"/>
                </a:moveTo>
                <a:lnTo>
                  <a:pt x="3677411" y="1046352"/>
                </a:lnTo>
                <a:lnTo>
                  <a:pt x="3669665" y="1054100"/>
                </a:lnTo>
                <a:lnTo>
                  <a:pt x="3669665" y="1073277"/>
                </a:lnTo>
                <a:lnTo>
                  <a:pt x="3677411" y="1081024"/>
                </a:lnTo>
                <a:lnTo>
                  <a:pt x="3696716" y="1081024"/>
                </a:lnTo>
                <a:lnTo>
                  <a:pt x="3704463" y="1073277"/>
                </a:lnTo>
                <a:lnTo>
                  <a:pt x="3704463" y="1054100"/>
                </a:lnTo>
                <a:lnTo>
                  <a:pt x="3696716" y="1046352"/>
                </a:lnTo>
                <a:close/>
              </a:path>
              <a:path extrusionOk="0" h="1781175" w="6172200">
                <a:moveTo>
                  <a:pt x="3475990" y="1046352"/>
                </a:moveTo>
                <a:lnTo>
                  <a:pt x="3456813" y="1046352"/>
                </a:lnTo>
                <a:lnTo>
                  <a:pt x="3448939" y="1054100"/>
                </a:lnTo>
                <a:lnTo>
                  <a:pt x="3448939" y="1073277"/>
                </a:lnTo>
                <a:lnTo>
                  <a:pt x="3456813" y="1081024"/>
                </a:lnTo>
                <a:lnTo>
                  <a:pt x="3475990" y="1081024"/>
                </a:lnTo>
                <a:lnTo>
                  <a:pt x="3483864" y="1073277"/>
                </a:lnTo>
                <a:lnTo>
                  <a:pt x="3483864" y="1054100"/>
                </a:lnTo>
                <a:lnTo>
                  <a:pt x="3475990" y="1046352"/>
                </a:lnTo>
                <a:close/>
              </a:path>
              <a:path extrusionOk="0" h="1781175" w="6172200">
                <a:moveTo>
                  <a:pt x="3069590" y="1046352"/>
                </a:moveTo>
                <a:lnTo>
                  <a:pt x="3050413" y="1046352"/>
                </a:lnTo>
                <a:lnTo>
                  <a:pt x="3042539" y="1054100"/>
                </a:lnTo>
                <a:lnTo>
                  <a:pt x="3042539" y="1073277"/>
                </a:lnTo>
                <a:lnTo>
                  <a:pt x="3050413" y="1081024"/>
                </a:lnTo>
                <a:lnTo>
                  <a:pt x="3069590" y="1081024"/>
                </a:lnTo>
                <a:lnTo>
                  <a:pt x="3077336" y="1073277"/>
                </a:lnTo>
                <a:lnTo>
                  <a:pt x="3077336" y="1054100"/>
                </a:lnTo>
                <a:lnTo>
                  <a:pt x="3069590" y="1046352"/>
                </a:lnTo>
                <a:close/>
              </a:path>
              <a:path extrusionOk="0" h="1781175" w="6172200">
                <a:moveTo>
                  <a:pt x="2518029" y="1046352"/>
                </a:moveTo>
                <a:lnTo>
                  <a:pt x="2498725" y="1046352"/>
                </a:lnTo>
                <a:lnTo>
                  <a:pt x="2490978" y="1054100"/>
                </a:lnTo>
                <a:lnTo>
                  <a:pt x="2490978" y="1073277"/>
                </a:lnTo>
                <a:lnTo>
                  <a:pt x="2498725" y="1081024"/>
                </a:lnTo>
                <a:lnTo>
                  <a:pt x="2518029" y="1081024"/>
                </a:lnTo>
                <a:lnTo>
                  <a:pt x="2525776" y="1073277"/>
                </a:lnTo>
                <a:lnTo>
                  <a:pt x="2525776" y="1054100"/>
                </a:lnTo>
                <a:lnTo>
                  <a:pt x="2518029" y="1046352"/>
                </a:lnTo>
                <a:close/>
              </a:path>
              <a:path extrusionOk="0" h="1781175" w="6172200">
                <a:moveTo>
                  <a:pt x="1583182" y="1034669"/>
                </a:moveTo>
                <a:lnTo>
                  <a:pt x="1563877" y="1034669"/>
                </a:lnTo>
                <a:lnTo>
                  <a:pt x="1556130" y="1042542"/>
                </a:lnTo>
                <a:lnTo>
                  <a:pt x="1556130" y="1061720"/>
                </a:lnTo>
                <a:lnTo>
                  <a:pt x="1563877" y="1069466"/>
                </a:lnTo>
                <a:lnTo>
                  <a:pt x="1583182" y="1069466"/>
                </a:lnTo>
                <a:lnTo>
                  <a:pt x="1590928" y="1061720"/>
                </a:lnTo>
                <a:lnTo>
                  <a:pt x="1590928" y="1042542"/>
                </a:lnTo>
                <a:lnTo>
                  <a:pt x="1583182" y="1034669"/>
                </a:lnTo>
                <a:close/>
              </a:path>
              <a:path extrusionOk="0" h="1781175" w="6172200">
                <a:moveTo>
                  <a:pt x="630936" y="1034669"/>
                </a:moveTo>
                <a:lnTo>
                  <a:pt x="611632" y="1034669"/>
                </a:lnTo>
                <a:lnTo>
                  <a:pt x="603885" y="1042542"/>
                </a:lnTo>
                <a:lnTo>
                  <a:pt x="603885" y="1061720"/>
                </a:lnTo>
                <a:lnTo>
                  <a:pt x="611632" y="1069466"/>
                </a:lnTo>
                <a:lnTo>
                  <a:pt x="630936" y="1069466"/>
                </a:lnTo>
                <a:lnTo>
                  <a:pt x="638683" y="1061720"/>
                </a:lnTo>
                <a:lnTo>
                  <a:pt x="638683" y="1042542"/>
                </a:lnTo>
                <a:lnTo>
                  <a:pt x="630936" y="1034669"/>
                </a:lnTo>
                <a:close/>
              </a:path>
              <a:path extrusionOk="0" h="1781175" w="6172200">
                <a:moveTo>
                  <a:pt x="2837307" y="1028953"/>
                </a:moveTo>
                <a:lnTo>
                  <a:pt x="2818129" y="1028953"/>
                </a:lnTo>
                <a:lnTo>
                  <a:pt x="2810255" y="1036701"/>
                </a:lnTo>
                <a:lnTo>
                  <a:pt x="2810255" y="1055877"/>
                </a:lnTo>
                <a:lnTo>
                  <a:pt x="2818129" y="1063625"/>
                </a:lnTo>
                <a:lnTo>
                  <a:pt x="2837307" y="1063625"/>
                </a:lnTo>
                <a:lnTo>
                  <a:pt x="2845180" y="1055877"/>
                </a:lnTo>
                <a:lnTo>
                  <a:pt x="2845180" y="1036701"/>
                </a:lnTo>
                <a:lnTo>
                  <a:pt x="2837307" y="1028953"/>
                </a:lnTo>
                <a:close/>
              </a:path>
              <a:path extrusionOk="0" h="1781175" w="6172200">
                <a:moveTo>
                  <a:pt x="3319272" y="1023112"/>
                </a:moveTo>
                <a:lnTo>
                  <a:pt x="3299968" y="1023112"/>
                </a:lnTo>
                <a:lnTo>
                  <a:pt x="3292221" y="1030986"/>
                </a:lnTo>
                <a:lnTo>
                  <a:pt x="3292221" y="1050163"/>
                </a:lnTo>
                <a:lnTo>
                  <a:pt x="3299968" y="1057910"/>
                </a:lnTo>
                <a:lnTo>
                  <a:pt x="3319272" y="1057910"/>
                </a:lnTo>
                <a:lnTo>
                  <a:pt x="3327019" y="1050163"/>
                </a:lnTo>
                <a:lnTo>
                  <a:pt x="3327019" y="1030986"/>
                </a:lnTo>
                <a:lnTo>
                  <a:pt x="3319272" y="1023112"/>
                </a:lnTo>
                <a:close/>
              </a:path>
              <a:path extrusionOk="0" h="1781175" w="6172200">
                <a:moveTo>
                  <a:pt x="1217295" y="1023112"/>
                </a:moveTo>
                <a:lnTo>
                  <a:pt x="1198117" y="1023112"/>
                </a:lnTo>
                <a:lnTo>
                  <a:pt x="1190371" y="1030986"/>
                </a:lnTo>
                <a:lnTo>
                  <a:pt x="1190371" y="1050163"/>
                </a:lnTo>
                <a:lnTo>
                  <a:pt x="1198117" y="1057910"/>
                </a:lnTo>
                <a:lnTo>
                  <a:pt x="1217295" y="1057910"/>
                </a:lnTo>
                <a:lnTo>
                  <a:pt x="1225169" y="1050163"/>
                </a:lnTo>
                <a:lnTo>
                  <a:pt x="1225169" y="1030986"/>
                </a:lnTo>
                <a:lnTo>
                  <a:pt x="1217295" y="1023112"/>
                </a:lnTo>
                <a:close/>
              </a:path>
              <a:path extrusionOk="0" h="1781175" w="6172200">
                <a:moveTo>
                  <a:pt x="1049020" y="1023112"/>
                </a:moveTo>
                <a:lnTo>
                  <a:pt x="1029715" y="1023112"/>
                </a:lnTo>
                <a:lnTo>
                  <a:pt x="1021969" y="1030986"/>
                </a:lnTo>
                <a:lnTo>
                  <a:pt x="1021969" y="1050163"/>
                </a:lnTo>
                <a:lnTo>
                  <a:pt x="1029715" y="1057910"/>
                </a:lnTo>
                <a:lnTo>
                  <a:pt x="1049020" y="1057910"/>
                </a:lnTo>
                <a:lnTo>
                  <a:pt x="1056766" y="1050163"/>
                </a:lnTo>
                <a:lnTo>
                  <a:pt x="1056766" y="1030986"/>
                </a:lnTo>
                <a:lnTo>
                  <a:pt x="1049020" y="1023112"/>
                </a:lnTo>
                <a:close/>
              </a:path>
              <a:path extrusionOk="0" h="1781175" w="6172200">
                <a:moveTo>
                  <a:pt x="1873503" y="1017397"/>
                </a:moveTo>
                <a:lnTo>
                  <a:pt x="1854200" y="1017397"/>
                </a:lnTo>
                <a:lnTo>
                  <a:pt x="1846452" y="1025144"/>
                </a:lnTo>
                <a:lnTo>
                  <a:pt x="1846452" y="1044321"/>
                </a:lnTo>
                <a:lnTo>
                  <a:pt x="1854200" y="1052067"/>
                </a:lnTo>
                <a:lnTo>
                  <a:pt x="1873503" y="1052067"/>
                </a:lnTo>
                <a:lnTo>
                  <a:pt x="1881251" y="1044321"/>
                </a:lnTo>
                <a:lnTo>
                  <a:pt x="1881251" y="1025144"/>
                </a:lnTo>
                <a:lnTo>
                  <a:pt x="1873503" y="1017397"/>
                </a:lnTo>
                <a:close/>
              </a:path>
              <a:path extrusionOk="0" h="1781175" w="6172200">
                <a:moveTo>
                  <a:pt x="2628265" y="1005839"/>
                </a:moveTo>
                <a:lnTo>
                  <a:pt x="2609088" y="1005839"/>
                </a:lnTo>
                <a:lnTo>
                  <a:pt x="2601214" y="1013587"/>
                </a:lnTo>
                <a:lnTo>
                  <a:pt x="2601214" y="1032763"/>
                </a:lnTo>
                <a:lnTo>
                  <a:pt x="2609088" y="1040511"/>
                </a:lnTo>
                <a:lnTo>
                  <a:pt x="2628265" y="1040511"/>
                </a:lnTo>
                <a:lnTo>
                  <a:pt x="2636139" y="1032763"/>
                </a:lnTo>
                <a:lnTo>
                  <a:pt x="2636139" y="1013587"/>
                </a:lnTo>
                <a:lnTo>
                  <a:pt x="2628265" y="1005839"/>
                </a:lnTo>
                <a:close/>
              </a:path>
              <a:path extrusionOk="0" h="1781175" w="6172200">
                <a:moveTo>
                  <a:pt x="1734058" y="1005839"/>
                </a:moveTo>
                <a:lnTo>
                  <a:pt x="1714880" y="1005839"/>
                </a:lnTo>
                <a:lnTo>
                  <a:pt x="1707134" y="1013587"/>
                </a:lnTo>
                <a:lnTo>
                  <a:pt x="1707134" y="1032763"/>
                </a:lnTo>
                <a:lnTo>
                  <a:pt x="1714880" y="1040511"/>
                </a:lnTo>
                <a:lnTo>
                  <a:pt x="1734058" y="1040511"/>
                </a:lnTo>
                <a:lnTo>
                  <a:pt x="1741932" y="1032763"/>
                </a:lnTo>
                <a:lnTo>
                  <a:pt x="1741932" y="1013587"/>
                </a:lnTo>
                <a:lnTo>
                  <a:pt x="1734058" y="1005839"/>
                </a:lnTo>
                <a:close/>
              </a:path>
              <a:path extrusionOk="0" h="1781175" w="6172200">
                <a:moveTo>
                  <a:pt x="3191509" y="999998"/>
                </a:moveTo>
                <a:lnTo>
                  <a:pt x="3172332" y="999998"/>
                </a:lnTo>
                <a:lnTo>
                  <a:pt x="3164458" y="1007745"/>
                </a:lnTo>
                <a:lnTo>
                  <a:pt x="3164458" y="1026922"/>
                </a:lnTo>
                <a:lnTo>
                  <a:pt x="3172332" y="1034669"/>
                </a:lnTo>
                <a:lnTo>
                  <a:pt x="3191509" y="1034669"/>
                </a:lnTo>
                <a:lnTo>
                  <a:pt x="3199383" y="1026922"/>
                </a:lnTo>
                <a:lnTo>
                  <a:pt x="3199383" y="1007745"/>
                </a:lnTo>
                <a:lnTo>
                  <a:pt x="3191509" y="999998"/>
                </a:lnTo>
                <a:close/>
              </a:path>
              <a:path extrusionOk="0" h="1781175" w="6172200">
                <a:moveTo>
                  <a:pt x="2134742" y="999998"/>
                </a:moveTo>
                <a:lnTo>
                  <a:pt x="2115566" y="999998"/>
                </a:lnTo>
                <a:lnTo>
                  <a:pt x="2107691" y="1007745"/>
                </a:lnTo>
                <a:lnTo>
                  <a:pt x="2107691" y="1026922"/>
                </a:lnTo>
                <a:lnTo>
                  <a:pt x="2115566" y="1034669"/>
                </a:lnTo>
                <a:lnTo>
                  <a:pt x="2134742" y="1034669"/>
                </a:lnTo>
                <a:lnTo>
                  <a:pt x="2142616" y="1026922"/>
                </a:lnTo>
                <a:lnTo>
                  <a:pt x="2142616" y="1007745"/>
                </a:lnTo>
                <a:lnTo>
                  <a:pt x="2134742" y="999998"/>
                </a:lnTo>
                <a:close/>
              </a:path>
              <a:path extrusionOk="0" h="1781175" w="6172200">
                <a:moveTo>
                  <a:pt x="2018664" y="994283"/>
                </a:moveTo>
                <a:lnTo>
                  <a:pt x="1999361" y="994283"/>
                </a:lnTo>
                <a:lnTo>
                  <a:pt x="1991614" y="1002029"/>
                </a:lnTo>
                <a:lnTo>
                  <a:pt x="1991614" y="1021207"/>
                </a:lnTo>
                <a:lnTo>
                  <a:pt x="1999361" y="1028953"/>
                </a:lnTo>
                <a:lnTo>
                  <a:pt x="2018664" y="1028953"/>
                </a:lnTo>
                <a:lnTo>
                  <a:pt x="2026412" y="1021207"/>
                </a:lnTo>
                <a:lnTo>
                  <a:pt x="2026412" y="1002029"/>
                </a:lnTo>
                <a:lnTo>
                  <a:pt x="2018664" y="994283"/>
                </a:lnTo>
                <a:close/>
              </a:path>
              <a:path extrusionOk="0" h="1781175" w="6172200">
                <a:moveTo>
                  <a:pt x="3859276" y="988440"/>
                </a:moveTo>
                <a:lnTo>
                  <a:pt x="3839972" y="988440"/>
                </a:lnTo>
                <a:lnTo>
                  <a:pt x="3832225" y="996188"/>
                </a:lnTo>
                <a:lnTo>
                  <a:pt x="3832225" y="1015364"/>
                </a:lnTo>
                <a:lnTo>
                  <a:pt x="3839972" y="1023112"/>
                </a:lnTo>
                <a:lnTo>
                  <a:pt x="3859276" y="1023112"/>
                </a:lnTo>
                <a:lnTo>
                  <a:pt x="3867023" y="1015364"/>
                </a:lnTo>
                <a:lnTo>
                  <a:pt x="3867023" y="996188"/>
                </a:lnTo>
                <a:lnTo>
                  <a:pt x="3859276" y="988440"/>
                </a:lnTo>
                <a:close/>
              </a:path>
              <a:path extrusionOk="0" h="1781175" w="6172200">
                <a:moveTo>
                  <a:pt x="796036" y="982599"/>
                </a:moveTo>
                <a:lnTo>
                  <a:pt x="783209" y="982599"/>
                </a:lnTo>
                <a:lnTo>
                  <a:pt x="778001" y="987805"/>
                </a:lnTo>
                <a:lnTo>
                  <a:pt x="778001" y="1000633"/>
                </a:lnTo>
                <a:lnTo>
                  <a:pt x="783209" y="1005839"/>
                </a:lnTo>
                <a:lnTo>
                  <a:pt x="796036" y="1005839"/>
                </a:lnTo>
                <a:lnTo>
                  <a:pt x="801242" y="1000633"/>
                </a:lnTo>
                <a:lnTo>
                  <a:pt x="801242" y="987805"/>
                </a:lnTo>
                <a:lnTo>
                  <a:pt x="796036" y="982599"/>
                </a:lnTo>
                <a:close/>
              </a:path>
              <a:path extrusionOk="0" h="1781175" w="6172200">
                <a:moveTo>
                  <a:pt x="2732786" y="976884"/>
                </a:moveTo>
                <a:lnTo>
                  <a:pt x="2713609" y="976884"/>
                </a:lnTo>
                <a:lnTo>
                  <a:pt x="2705735" y="984630"/>
                </a:lnTo>
                <a:lnTo>
                  <a:pt x="2705735" y="1003808"/>
                </a:lnTo>
                <a:lnTo>
                  <a:pt x="2713609" y="1011554"/>
                </a:lnTo>
                <a:lnTo>
                  <a:pt x="2732786" y="1011554"/>
                </a:lnTo>
                <a:lnTo>
                  <a:pt x="2740660" y="1003808"/>
                </a:lnTo>
                <a:lnTo>
                  <a:pt x="2740660" y="984630"/>
                </a:lnTo>
                <a:lnTo>
                  <a:pt x="2732786" y="976884"/>
                </a:lnTo>
                <a:close/>
              </a:path>
              <a:path extrusionOk="0" h="1781175" w="6172200">
                <a:moveTo>
                  <a:pt x="2372867" y="976884"/>
                </a:moveTo>
                <a:lnTo>
                  <a:pt x="2353564" y="976884"/>
                </a:lnTo>
                <a:lnTo>
                  <a:pt x="2345816" y="984630"/>
                </a:lnTo>
                <a:lnTo>
                  <a:pt x="2345816" y="1003808"/>
                </a:lnTo>
                <a:lnTo>
                  <a:pt x="2353564" y="1011554"/>
                </a:lnTo>
                <a:lnTo>
                  <a:pt x="2372867" y="1011554"/>
                </a:lnTo>
                <a:lnTo>
                  <a:pt x="2380615" y="1003808"/>
                </a:lnTo>
                <a:lnTo>
                  <a:pt x="2380615" y="984630"/>
                </a:lnTo>
                <a:lnTo>
                  <a:pt x="2372867" y="976884"/>
                </a:lnTo>
                <a:close/>
              </a:path>
              <a:path extrusionOk="0" h="1781175" w="6172200">
                <a:moveTo>
                  <a:pt x="416051" y="976884"/>
                </a:moveTo>
                <a:lnTo>
                  <a:pt x="396875" y="976884"/>
                </a:lnTo>
                <a:lnTo>
                  <a:pt x="389000" y="984630"/>
                </a:lnTo>
                <a:lnTo>
                  <a:pt x="389000" y="1003808"/>
                </a:lnTo>
                <a:lnTo>
                  <a:pt x="396875" y="1011554"/>
                </a:lnTo>
                <a:lnTo>
                  <a:pt x="416051" y="1011554"/>
                </a:lnTo>
                <a:lnTo>
                  <a:pt x="423925" y="1003808"/>
                </a:lnTo>
                <a:lnTo>
                  <a:pt x="423925" y="984630"/>
                </a:lnTo>
                <a:lnTo>
                  <a:pt x="416051" y="976884"/>
                </a:lnTo>
                <a:close/>
              </a:path>
              <a:path extrusionOk="0" h="1781175" w="6172200">
                <a:moveTo>
                  <a:pt x="1478661" y="971041"/>
                </a:moveTo>
                <a:lnTo>
                  <a:pt x="1459357" y="971041"/>
                </a:lnTo>
                <a:lnTo>
                  <a:pt x="1451610" y="978788"/>
                </a:lnTo>
                <a:lnTo>
                  <a:pt x="1451610" y="997965"/>
                </a:lnTo>
                <a:lnTo>
                  <a:pt x="1459357" y="1005839"/>
                </a:lnTo>
                <a:lnTo>
                  <a:pt x="1478661" y="1005839"/>
                </a:lnTo>
                <a:lnTo>
                  <a:pt x="1486408" y="997965"/>
                </a:lnTo>
                <a:lnTo>
                  <a:pt x="1486408" y="978788"/>
                </a:lnTo>
                <a:lnTo>
                  <a:pt x="1478661" y="971041"/>
                </a:lnTo>
                <a:close/>
              </a:path>
              <a:path extrusionOk="0" h="1781175" w="6172200">
                <a:moveTo>
                  <a:pt x="1350899" y="971041"/>
                </a:moveTo>
                <a:lnTo>
                  <a:pt x="1331595" y="971041"/>
                </a:lnTo>
                <a:lnTo>
                  <a:pt x="1323848" y="978788"/>
                </a:lnTo>
                <a:lnTo>
                  <a:pt x="1323848" y="997965"/>
                </a:lnTo>
                <a:lnTo>
                  <a:pt x="1331595" y="1005839"/>
                </a:lnTo>
                <a:lnTo>
                  <a:pt x="1350899" y="1005839"/>
                </a:lnTo>
                <a:lnTo>
                  <a:pt x="1358646" y="997965"/>
                </a:lnTo>
                <a:lnTo>
                  <a:pt x="1358646" y="978788"/>
                </a:lnTo>
                <a:lnTo>
                  <a:pt x="1350899" y="971041"/>
                </a:lnTo>
                <a:close/>
              </a:path>
              <a:path extrusionOk="0" h="1781175" w="6172200">
                <a:moveTo>
                  <a:pt x="526414" y="971041"/>
                </a:moveTo>
                <a:lnTo>
                  <a:pt x="507111" y="971041"/>
                </a:lnTo>
                <a:lnTo>
                  <a:pt x="499363" y="978788"/>
                </a:lnTo>
                <a:lnTo>
                  <a:pt x="499363" y="997965"/>
                </a:lnTo>
                <a:lnTo>
                  <a:pt x="507111" y="1005839"/>
                </a:lnTo>
                <a:lnTo>
                  <a:pt x="526414" y="1005839"/>
                </a:lnTo>
                <a:lnTo>
                  <a:pt x="534162" y="997965"/>
                </a:lnTo>
                <a:lnTo>
                  <a:pt x="534162" y="978788"/>
                </a:lnTo>
                <a:lnTo>
                  <a:pt x="526414" y="971041"/>
                </a:lnTo>
                <a:close/>
              </a:path>
              <a:path extrusionOk="0" h="1781175" w="6172200">
                <a:moveTo>
                  <a:pt x="2924429" y="965326"/>
                </a:moveTo>
                <a:lnTo>
                  <a:pt x="2905252" y="965326"/>
                </a:lnTo>
                <a:lnTo>
                  <a:pt x="2897378" y="973074"/>
                </a:lnTo>
                <a:lnTo>
                  <a:pt x="2897378" y="992251"/>
                </a:lnTo>
                <a:lnTo>
                  <a:pt x="2905252" y="999998"/>
                </a:lnTo>
                <a:lnTo>
                  <a:pt x="2924429" y="999998"/>
                </a:lnTo>
                <a:lnTo>
                  <a:pt x="2932176" y="992251"/>
                </a:lnTo>
                <a:lnTo>
                  <a:pt x="2932176" y="973074"/>
                </a:lnTo>
                <a:lnTo>
                  <a:pt x="2924429" y="965326"/>
                </a:lnTo>
                <a:close/>
              </a:path>
              <a:path extrusionOk="0" h="1781175" w="6172200">
                <a:moveTo>
                  <a:pt x="294132" y="959485"/>
                </a:moveTo>
                <a:lnTo>
                  <a:pt x="274954" y="959485"/>
                </a:lnTo>
                <a:lnTo>
                  <a:pt x="267080" y="967232"/>
                </a:lnTo>
                <a:lnTo>
                  <a:pt x="267080" y="986409"/>
                </a:lnTo>
                <a:lnTo>
                  <a:pt x="274954" y="994283"/>
                </a:lnTo>
                <a:lnTo>
                  <a:pt x="294132" y="994283"/>
                </a:lnTo>
                <a:lnTo>
                  <a:pt x="301878" y="986409"/>
                </a:lnTo>
                <a:lnTo>
                  <a:pt x="301878" y="967232"/>
                </a:lnTo>
                <a:lnTo>
                  <a:pt x="294132" y="959485"/>
                </a:lnTo>
                <a:close/>
              </a:path>
              <a:path extrusionOk="0" h="1781175" w="6172200">
                <a:moveTo>
                  <a:pt x="3563111" y="953770"/>
                </a:moveTo>
                <a:lnTo>
                  <a:pt x="3543934" y="953770"/>
                </a:lnTo>
                <a:lnTo>
                  <a:pt x="3536060" y="961516"/>
                </a:lnTo>
                <a:lnTo>
                  <a:pt x="3536060" y="980694"/>
                </a:lnTo>
                <a:lnTo>
                  <a:pt x="3543934" y="988440"/>
                </a:lnTo>
                <a:lnTo>
                  <a:pt x="3563111" y="988440"/>
                </a:lnTo>
                <a:lnTo>
                  <a:pt x="3570985" y="980694"/>
                </a:lnTo>
                <a:lnTo>
                  <a:pt x="3570985" y="961516"/>
                </a:lnTo>
                <a:lnTo>
                  <a:pt x="3563111" y="953770"/>
                </a:lnTo>
                <a:close/>
              </a:path>
              <a:path extrusionOk="0" h="1781175" w="6172200">
                <a:moveTo>
                  <a:pt x="3435350" y="947927"/>
                </a:moveTo>
                <a:lnTo>
                  <a:pt x="3416173" y="947927"/>
                </a:lnTo>
                <a:lnTo>
                  <a:pt x="3408299" y="955675"/>
                </a:lnTo>
                <a:lnTo>
                  <a:pt x="3408299" y="974851"/>
                </a:lnTo>
                <a:lnTo>
                  <a:pt x="3416173" y="982599"/>
                </a:lnTo>
                <a:lnTo>
                  <a:pt x="3435350" y="982599"/>
                </a:lnTo>
                <a:lnTo>
                  <a:pt x="3443224" y="974851"/>
                </a:lnTo>
                <a:lnTo>
                  <a:pt x="3443224" y="955675"/>
                </a:lnTo>
                <a:lnTo>
                  <a:pt x="3435350" y="947927"/>
                </a:lnTo>
                <a:close/>
              </a:path>
              <a:path extrusionOk="0" h="1781175" w="6172200">
                <a:moveTo>
                  <a:pt x="694816" y="947927"/>
                </a:moveTo>
                <a:lnTo>
                  <a:pt x="675513" y="947927"/>
                </a:lnTo>
                <a:lnTo>
                  <a:pt x="667765" y="955675"/>
                </a:lnTo>
                <a:lnTo>
                  <a:pt x="667765" y="974851"/>
                </a:lnTo>
                <a:lnTo>
                  <a:pt x="675513" y="982599"/>
                </a:lnTo>
                <a:lnTo>
                  <a:pt x="694816" y="982599"/>
                </a:lnTo>
                <a:lnTo>
                  <a:pt x="702563" y="974851"/>
                </a:lnTo>
                <a:lnTo>
                  <a:pt x="702563" y="955675"/>
                </a:lnTo>
                <a:lnTo>
                  <a:pt x="694816" y="947927"/>
                </a:lnTo>
                <a:close/>
              </a:path>
              <a:path extrusionOk="0" h="1781175" w="6172200">
                <a:moveTo>
                  <a:pt x="3685031" y="942086"/>
                </a:moveTo>
                <a:lnTo>
                  <a:pt x="3665854" y="942086"/>
                </a:lnTo>
                <a:lnTo>
                  <a:pt x="3657980" y="949960"/>
                </a:lnTo>
                <a:lnTo>
                  <a:pt x="3657980" y="969137"/>
                </a:lnTo>
                <a:lnTo>
                  <a:pt x="3665854" y="976884"/>
                </a:lnTo>
                <a:lnTo>
                  <a:pt x="3685031" y="976884"/>
                </a:lnTo>
                <a:lnTo>
                  <a:pt x="3692905" y="969137"/>
                </a:lnTo>
                <a:lnTo>
                  <a:pt x="3692905" y="949960"/>
                </a:lnTo>
                <a:lnTo>
                  <a:pt x="3685031" y="942086"/>
                </a:lnTo>
                <a:close/>
              </a:path>
              <a:path extrusionOk="0" h="1781175" w="6172200">
                <a:moveTo>
                  <a:pt x="979297" y="942086"/>
                </a:moveTo>
                <a:lnTo>
                  <a:pt x="959992" y="942086"/>
                </a:lnTo>
                <a:lnTo>
                  <a:pt x="952246" y="949960"/>
                </a:lnTo>
                <a:lnTo>
                  <a:pt x="952246" y="969137"/>
                </a:lnTo>
                <a:lnTo>
                  <a:pt x="959992" y="976884"/>
                </a:lnTo>
                <a:lnTo>
                  <a:pt x="979297" y="976884"/>
                </a:lnTo>
                <a:lnTo>
                  <a:pt x="987044" y="969137"/>
                </a:lnTo>
                <a:lnTo>
                  <a:pt x="987044" y="949960"/>
                </a:lnTo>
                <a:lnTo>
                  <a:pt x="979297" y="942086"/>
                </a:lnTo>
                <a:close/>
              </a:path>
              <a:path extrusionOk="0" h="1781175" w="6172200">
                <a:moveTo>
                  <a:pt x="3098673" y="936371"/>
                </a:moveTo>
                <a:lnTo>
                  <a:pt x="3079369" y="936371"/>
                </a:lnTo>
                <a:lnTo>
                  <a:pt x="3071622" y="944117"/>
                </a:lnTo>
                <a:lnTo>
                  <a:pt x="3071622" y="963295"/>
                </a:lnTo>
                <a:lnTo>
                  <a:pt x="3079369" y="971041"/>
                </a:lnTo>
                <a:lnTo>
                  <a:pt x="3098673" y="971041"/>
                </a:lnTo>
                <a:lnTo>
                  <a:pt x="3106420" y="963295"/>
                </a:lnTo>
                <a:lnTo>
                  <a:pt x="3106420" y="944117"/>
                </a:lnTo>
                <a:lnTo>
                  <a:pt x="3098673" y="936371"/>
                </a:lnTo>
                <a:close/>
              </a:path>
              <a:path extrusionOk="0" h="1781175" w="6172200">
                <a:moveTo>
                  <a:pt x="1153540" y="936371"/>
                </a:moveTo>
                <a:lnTo>
                  <a:pt x="1134237" y="936371"/>
                </a:lnTo>
                <a:lnTo>
                  <a:pt x="1126489" y="944117"/>
                </a:lnTo>
                <a:lnTo>
                  <a:pt x="1126489" y="963295"/>
                </a:lnTo>
                <a:lnTo>
                  <a:pt x="1134237" y="971041"/>
                </a:lnTo>
                <a:lnTo>
                  <a:pt x="1153540" y="971041"/>
                </a:lnTo>
                <a:lnTo>
                  <a:pt x="1161288" y="963295"/>
                </a:lnTo>
                <a:lnTo>
                  <a:pt x="1161288" y="944117"/>
                </a:lnTo>
                <a:lnTo>
                  <a:pt x="1153540" y="936371"/>
                </a:lnTo>
                <a:close/>
              </a:path>
              <a:path extrusionOk="0" h="1781175" w="6172200">
                <a:moveTo>
                  <a:pt x="2204466" y="924813"/>
                </a:moveTo>
                <a:lnTo>
                  <a:pt x="2185162" y="924813"/>
                </a:lnTo>
                <a:lnTo>
                  <a:pt x="2177415" y="932561"/>
                </a:lnTo>
                <a:lnTo>
                  <a:pt x="2177415" y="951738"/>
                </a:lnTo>
                <a:lnTo>
                  <a:pt x="2185162" y="959485"/>
                </a:lnTo>
                <a:lnTo>
                  <a:pt x="2204466" y="959485"/>
                </a:lnTo>
                <a:lnTo>
                  <a:pt x="2212213" y="951738"/>
                </a:lnTo>
                <a:lnTo>
                  <a:pt x="2212213" y="932561"/>
                </a:lnTo>
                <a:lnTo>
                  <a:pt x="2204466" y="924813"/>
                </a:lnTo>
                <a:close/>
              </a:path>
              <a:path extrusionOk="0" h="1781175" w="6172200">
                <a:moveTo>
                  <a:pt x="1612138" y="924813"/>
                </a:moveTo>
                <a:lnTo>
                  <a:pt x="1592961" y="924813"/>
                </a:lnTo>
                <a:lnTo>
                  <a:pt x="1585087" y="932561"/>
                </a:lnTo>
                <a:lnTo>
                  <a:pt x="1585087" y="951738"/>
                </a:lnTo>
                <a:lnTo>
                  <a:pt x="1592961" y="959485"/>
                </a:lnTo>
                <a:lnTo>
                  <a:pt x="1612138" y="959485"/>
                </a:lnTo>
                <a:lnTo>
                  <a:pt x="1620012" y="951738"/>
                </a:lnTo>
                <a:lnTo>
                  <a:pt x="1620012" y="932561"/>
                </a:lnTo>
                <a:lnTo>
                  <a:pt x="1612138" y="924813"/>
                </a:lnTo>
                <a:close/>
              </a:path>
              <a:path extrusionOk="0" h="1781175" w="6172200">
                <a:moveTo>
                  <a:pt x="1902460" y="918972"/>
                </a:moveTo>
                <a:lnTo>
                  <a:pt x="1883283" y="918972"/>
                </a:lnTo>
                <a:lnTo>
                  <a:pt x="1875409" y="926719"/>
                </a:lnTo>
                <a:lnTo>
                  <a:pt x="1875409" y="945896"/>
                </a:lnTo>
                <a:lnTo>
                  <a:pt x="1883283" y="953770"/>
                </a:lnTo>
                <a:lnTo>
                  <a:pt x="1902460" y="953770"/>
                </a:lnTo>
                <a:lnTo>
                  <a:pt x="1910334" y="945896"/>
                </a:lnTo>
                <a:lnTo>
                  <a:pt x="1910334" y="926719"/>
                </a:lnTo>
                <a:lnTo>
                  <a:pt x="1902460" y="918972"/>
                </a:lnTo>
                <a:close/>
              </a:path>
              <a:path extrusionOk="0" h="1781175" w="6172200">
                <a:moveTo>
                  <a:pt x="2552827" y="913257"/>
                </a:moveTo>
                <a:lnTo>
                  <a:pt x="2533523" y="913257"/>
                </a:lnTo>
                <a:lnTo>
                  <a:pt x="2525776" y="921003"/>
                </a:lnTo>
                <a:lnTo>
                  <a:pt x="2525776" y="940180"/>
                </a:lnTo>
                <a:lnTo>
                  <a:pt x="2533523" y="947927"/>
                </a:lnTo>
                <a:lnTo>
                  <a:pt x="2552827" y="947927"/>
                </a:lnTo>
                <a:lnTo>
                  <a:pt x="2560574" y="940180"/>
                </a:lnTo>
                <a:lnTo>
                  <a:pt x="2560574" y="921003"/>
                </a:lnTo>
                <a:lnTo>
                  <a:pt x="2552827" y="913257"/>
                </a:lnTo>
                <a:close/>
              </a:path>
              <a:path extrusionOk="0" h="1781175" w="6172200">
                <a:moveTo>
                  <a:pt x="1786382" y="913257"/>
                </a:moveTo>
                <a:lnTo>
                  <a:pt x="1767077" y="913257"/>
                </a:lnTo>
                <a:lnTo>
                  <a:pt x="1759330" y="921003"/>
                </a:lnTo>
                <a:lnTo>
                  <a:pt x="1759330" y="940180"/>
                </a:lnTo>
                <a:lnTo>
                  <a:pt x="1767077" y="947927"/>
                </a:lnTo>
                <a:lnTo>
                  <a:pt x="1786382" y="947927"/>
                </a:lnTo>
                <a:lnTo>
                  <a:pt x="1794128" y="940180"/>
                </a:lnTo>
                <a:lnTo>
                  <a:pt x="1794128" y="921003"/>
                </a:lnTo>
                <a:lnTo>
                  <a:pt x="1786382" y="913257"/>
                </a:lnTo>
                <a:close/>
              </a:path>
              <a:path extrusionOk="0" h="1781175" w="6172200">
                <a:moveTo>
                  <a:pt x="3325114" y="907414"/>
                </a:moveTo>
                <a:lnTo>
                  <a:pt x="3305809" y="907414"/>
                </a:lnTo>
                <a:lnTo>
                  <a:pt x="3298063" y="915162"/>
                </a:lnTo>
                <a:lnTo>
                  <a:pt x="3298063" y="934338"/>
                </a:lnTo>
                <a:lnTo>
                  <a:pt x="3305809" y="942086"/>
                </a:lnTo>
                <a:lnTo>
                  <a:pt x="3325114" y="942086"/>
                </a:lnTo>
                <a:lnTo>
                  <a:pt x="3332860" y="934338"/>
                </a:lnTo>
                <a:lnTo>
                  <a:pt x="3332860" y="915162"/>
                </a:lnTo>
                <a:lnTo>
                  <a:pt x="3325114" y="907414"/>
                </a:lnTo>
                <a:close/>
              </a:path>
              <a:path extrusionOk="0" h="1781175" w="6172200">
                <a:moveTo>
                  <a:pt x="2454148" y="907414"/>
                </a:moveTo>
                <a:lnTo>
                  <a:pt x="2434844" y="907414"/>
                </a:lnTo>
                <a:lnTo>
                  <a:pt x="2427097" y="915162"/>
                </a:lnTo>
                <a:lnTo>
                  <a:pt x="2427097" y="934338"/>
                </a:lnTo>
                <a:lnTo>
                  <a:pt x="2434844" y="942086"/>
                </a:lnTo>
                <a:lnTo>
                  <a:pt x="2454148" y="942086"/>
                </a:lnTo>
                <a:lnTo>
                  <a:pt x="2461895" y="934338"/>
                </a:lnTo>
                <a:lnTo>
                  <a:pt x="2461895" y="915162"/>
                </a:lnTo>
                <a:lnTo>
                  <a:pt x="2454148" y="907414"/>
                </a:lnTo>
                <a:close/>
              </a:path>
              <a:path extrusionOk="0" h="1781175" w="6172200">
                <a:moveTo>
                  <a:pt x="868934" y="907414"/>
                </a:moveTo>
                <a:lnTo>
                  <a:pt x="849757" y="907414"/>
                </a:lnTo>
                <a:lnTo>
                  <a:pt x="841883" y="915162"/>
                </a:lnTo>
                <a:lnTo>
                  <a:pt x="841883" y="934338"/>
                </a:lnTo>
                <a:lnTo>
                  <a:pt x="849757" y="942086"/>
                </a:lnTo>
                <a:lnTo>
                  <a:pt x="868934" y="942086"/>
                </a:lnTo>
                <a:lnTo>
                  <a:pt x="876808" y="934338"/>
                </a:lnTo>
                <a:lnTo>
                  <a:pt x="876808" y="915162"/>
                </a:lnTo>
                <a:lnTo>
                  <a:pt x="868934" y="907414"/>
                </a:lnTo>
                <a:close/>
              </a:path>
              <a:path extrusionOk="0" h="1781175" w="6172200">
                <a:moveTo>
                  <a:pt x="3812794" y="901700"/>
                </a:moveTo>
                <a:lnTo>
                  <a:pt x="3793617" y="901700"/>
                </a:lnTo>
                <a:lnTo>
                  <a:pt x="3785743" y="909447"/>
                </a:lnTo>
                <a:lnTo>
                  <a:pt x="3785743" y="928624"/>
                </a:lnTo>
                <a:lnTo>
                  <a:pt x="3793617" y="936371"/>
                </a:lnTo>
                <a:lnTo>
                  <a:pt x="3812794" y="936371"/>
                </a:lnTo>
                <a:lnTo>
                  <a:pt x="3820668" y="928624"/>
                </a:lnTo>
                <a:lnTo>
                  <a:pt x="3820668" y="909447"/>
                </a:lnTo>
                <a:lnTo>
                  <a:pt x="3812794" y="901700"/>
                </a:lnTo>
                <a:close/>
              </a:path>
              <a:path extrusionOk="0" h="1781175" w="6172200">
                <a:moveTo>
                  <a:pt x="1269619" y="901700"/>
                </a:moveTo>
                <a:lnTo>
                  <a:pt x="1250314" y="901700"/>
                </a:lnTo>
                <a:lnTo>
                  <a:pt x="1242567" y="909447"/>
                </a:lnTo>
                <a:lnTo>
                  <a:pt x="1242567" y="928624"/>
                </a:lnTo>
                <a:lnTo>
                  <a:pt x="1250314" y="936371"/>
                </a:lnTo>
                <a:lnTo>
                  <a:pt x="1269619" y="936371"/>
                </a:lnTo>
                <a:lnTo>
                  <a:pt x="1277365" y="928624"/>
                </a:lnTo>
                <a:lnTo>
                  <a:pt x="1277365" y="909447"/>
                </a:lnTo>
                <a:lnTo>
                  <a:pt x="1269619" y="901700"/>
                </a:lnTo>
                <a:close/>
              </a:path>
              <a:path extrusionOk="0" h="1781175" w="6172200">
                <a:moveTo>
                  <a:pt x="590296" y="890015"/>
                </a:moveTo>
                <a:lnTo>
                  <a:pt x="570991" y="890015"/>
                </a:lnTo>
                <a:lnTo>
                  <a:pt x="563245" y="897889"/>
                </a:lnTo>
                <a:lnTo>
                  <a:pt x="563245" y="917066"/>
                </a:lnTo>
                <a:lnTo>
                  <a:pt x="570991" y="924813"/>
                </a:lnTo>
                <a:lnTo>
                  <a:pt x="590296" y="924813"/>
                </a:lnTo>
                <a:lnTo>
                  <a:pt x="598042" y="917066"/>
                </a:lnTo>
                <a:lnTo>
                  <a:pt x="598042" y="897889"/>
                </a:lnTo>
                <a:lnTo>
                  <a:pt x="590296" y="890015"/>
                </a:lnTo>
                <a:close/>
              </a:path>
              <a:path extrusionOk="0" h="1781175" w="6172200">
                <a:moveTo>
                  <a:pt x="2994152" y="884301"/>
                </a:moveTo>
                <a:lnTo>
                  <a:pt x="2974848" y="884301"/>
                </a:lnTo>
                <a:lnTo>
                  <a:pt x="2967101" y="892048"/>
                </a:lnTo>
                <a:lnTo>
                  <a:pt x="2967101" y="911225"/>
                </a:lnTo>
                <a:lnTo>
                  <a:pt x="2974848" y="918972"/>
                </a:lnTo>
                <a:lnTo>
                  <a:pt x="2994152" y="918972"/>
                </a:lnTo>
                <a:lnTo>
                  <a:pt x="3001899" y="911225"/>
                </a:lnTo>
                <a:lnTo>
                  <a:pt x="3001899" y="892048"/>
                </a:lnTo>
                <a:lnTo>
                  <a:pt x="2994152" y="884301"/>
                </a:lnTo>
                <a:close/>
              </a:path>
              <a:path extrusionOk="0" h="1781175" w="6172200">
                <a:moveTo>
                  <a:pt x="2796666" y="884301"/>
                </a:moveTo>
                <a:lnTo>
                  <a:pt x="2777490" y="884301"/>
                </a:lnTo>
                <a:lnTo>
                  <a:pt x="2769616" y="892048"/>
                </a:lnTo>
                <a:lnTo>
                  <a:pt x="2769616" y="911225"/>
                </a:lnTo>
                <a:lnTo>
                  <a:pt x="2777490" y="918972"/>
                </a:lnTo>
                <a:lnTo>
                  <a:pt x="2796666" y="918972"/>
                </a:lnTo>
                <a:lnTo>
                  <a:pt x="2804541" y="911225"/>
                </a:lnTo>
                <a:lnTo>
                  <a:pt x="2804541" y="892048"/>
                </a:lnTo>
                <a:lnTo>
                  <a:pt x="2796666" y="884301"/>
                </a:lnTo>
                <a:close/>
              </a:path>
              <a:path extrusionOk="0" h="1781175" w="6172200">
                <a:moveTo>
                  <a:pt x="2308987" y="884301"/>
                </a:moveTo>
                <a:lnTo>
                  <a:pt x="2289683" y="884301"/>
                </a:lnTo>
                <a:lnTo>
                  <a:pt x="2281936" y="892048"/>
                </a:lnTo>
                <a:lnTo>
                  <a:pt x="2281936" y="911225"/>
                </a:lnTo>
                <a:lnTo>
                  <a:pt x="2289683" y="918972"/>
                </a:lnTo>
                <a:lnTo>
                  <a:pt x="2308987" y="918972"/>
                </a:lnTo>
                <a:lnTo>
                  <a:pt x="2316734" y="911225"/>
                </a:lnTo>
                <a:lnTo>
                  <a:pt x="2316734" y="892048"/>
                </a:lnTo>
                <a:lnTo>
                  <a:pt x="2308987" y="884301"/>
                </a:lnTo>
                <a:close/>
              </a:path>
              <a:path extrusionOk="0" h="1781175" w="6172200">
                <a:moveTo>
                  <a:pt x="2059304" y="884301"/>
                </a:moveTo>
                <a:lnTo>
                  <a:pt x="2040001" y="884301"/>
                </a:lnTo>
                <a:lnTo>
                  <a:pt x="2032253" y="892048"/>
                </a:lnTo>
                <a:lnTo>
                  <a:pt x="2032253" y="911225"/>
                </a:lnTo>
                <a:lnTo>
                  <a:pt x="2040001" y="918972"/>
                </a:lnTo>
                <a:lnTo>
                  <a:pt x="2059304" y="918972"/>
                </a:lnTo>
                <a:lnTo>
                  <a:pt x="2067052" y="911225"/>
                </a:lnTo>
                <a:lnTo>
                  <a:pt x="2067052" y="892048"/>
                </a:lnTo>
                <a:lnTo>
                  <a:pt x="2059304" y="884301"/>
                </a:lnTo>
                <a:close/>
              </a:path>
              <a:path extrusionOk="0" h="1781175" w="6172200">
                <a:moveTo>
                  <a:pt x="3226307" y="872744"/>
                </a:moveTo>
                <a:lnTo>
                  <a:pt x="3207130" y="872744"/>
                </a:lnTo>
                <a:lnTo>
                  <a:pt x="3199383" y="880490"/>
                </a:lnTo>
                <a:lnTo>
                  <a:pt x="3199383" y="899667"/>
                </a:lnTo>
                <a:lnTo>
                  <a:pt x="3207130" y="907414"/>
                </a:lnTo>
                <a:lnTo>
                  <a:pt x="3226307" y="907414"/>
                </a:lnTo>
                <a:lnTo>
                  <a:pt x="3234181" y="899667"/>
                </a:lnTo>
                <a:lnTo>
                  <a:pt x="3234181" y="880490"/>
                </a:lnTo>
                <a:lnTo>
                  <a:pt x="3226307" y="872744"/>
                </a:lnTo>
                <a:close/>
              </a:path>
              <a:path extrusionOk="0" h="1781175" w="6172200">
                <a:moveTo>
                  <a:pt x="1466977" y="866901"/>
                </a:moveTo>
                <a:lnTo>
                  <a:pt x="1447800" y="866901"/>
                </a:lnTo>
                <a:lnTo>
                  <a:pt x="1439926" y="874649"/>
                </a:lnTo>
                <a:lnTo>
                  <a:pt x="1439926" y="893826"/>
                </a:lnTo>
                <a:lnTo>
                  <a:pt x="1447800" y="901700"/>
                </a:lnTo>
                <a:lnTo>
                  <a:pt x="1466977" y="901700"/>
                </a:lnTo>
                <a:lnTo>
                  <a:pt x="1474851" y="893826"/>
                </a:lnTo>
                <a:lnTo>
                  <a:pt x="1474851" y="874649"/>
                </a:lnTo>
                <a:lnTo>
                  <a:pt x="1466977" y="866901"/>
                </a:lnTo>
                <a:close/>
              </a:path>
              <a:path extrusionOk="0" h="1781175" w="6172200">
                <a:moveTo>
                  <a:pt x="2657348" y="861187"/>
                </a:moveTo>
                <a:lnTo>
                  <a:pt x="2638044" y="861187"/>
                </a:lnTo>
                <a:lnTo>
                  <a:pt x="2630297" y="868934"/>
                </a:lnTo>
                <a:lnTo>
                  <a:pt x="2630297" y="888111"/>
                </a:lnTo>
                <a:lnTo>
                  <a:pt x="2638044" y="895858"/>
                </a:lnTo>
                <a:lnTo>
                  <a:pt x="2657348" y="895858"/>
                </a:lnTo>
                <a:lnTo>
                  <a:pt x="2665095" y="888111"/>
                </a:lnTo>
                <a:lnTo>
                  <a:pt x="2665095" y="868934"/>
                </a:lnTo>
                <a:lnTo>
                  <a:pt x="2657348" y="861187"/>
                </a:lnTo>
                <a:close/>
              </a:path>
              <a:path extrusionOk="0" h="1781175" w="6172200">
                <a:moveTo>
                  <a:pt x="358013" y="861187"/>
                </a:moveTo>
                <a:lnTo>
                  <a:pt x="338709" y="861187"/>
                </a:lnTo>
                <a:lnTo>
                  <a:pt x="330962" y="868934"/>
                </a:lnTo>
                <a:lnTo>
                  <a:pt x="330962" y="888111"/>
                </a:lnTo>
                <a:lnTo>
                  <a:pt x="338709" y="895858"/>
                </a:lnTo>
                <a:lnTo>
                  <a:pt x="358013" y="895858"/>
                </a:lnTo>
                <a:lnTo>
                  <a:pt x="365760" y="888111"/>
                </a:lnTo>
                <a:lnTo>
                  <a:pt x="365760" y="868934"/>
                </a:lnTo>
                <a:lnTo>
                  <a:pt x="358013" y="861187"/>
                </a:lnTo>
                <a:close/>
              </a:path>
              <a:path extrusionOk="0" h="1781175" w="6172200">
                <a:moveTo>
                  <a:pt x="1066419" y="855345"/>
                </a:moveTo>
                <a:lnTo>
                  <a:pt x="1047114" y="855345"/>
                </a:lnTo>
                <a:lnTo>
                  <a:pt x="1039367" y="863091"/>
                </a:lnTo>
                <a:lnTo>
                  <a:pt x="1039367" y="882269"/>
                </a:lnTo>
                <a:lnTo>
                  <a:pt x="1047114" y="890015"/>
                </a:lnTo>
                <a:lnTo>
                  <a:pt x="1066419" y="890015"/>
                </a:lnTo>
                <a:lnTo>
                  <a:pt x="1074165" y="882269"/>
                </a:lnTo>
                <a:lnTo>
                  <a:pt x="1074165" y="863091"/>
                </a:lnTo>
                <a:lnTo>
                  <a:pt x="1066419" y="855345"/>
                </a:lnTo>
                <a:close/>
              </a:path>
              <a:path extrusionOk="0" h="1781175" w="6172200">
                <a:moveTo>
                  <a:pt x="3592195" y="849502"/>
                </a:moveTo>
                <a:lnTo>
                  <a:pt x="3572891" y="849502"/>
                </a:lnTo>
                <a:lnTo>
                  <a:pt x="3565144" y="857376"/>
                </a:lnTo>
                <a:lnTo>
                  <a:pt x="3565144" y="876553"/>
                </a:lnTo>
                <a:lnTo>
                  <a:pt x="3572891" y="884301"/>
                </a:lnTo>
                <a:lnTo>
                  <a:pt x="3592195" y="884301"/>
                </a:lnTo>
                <a:lnTo>
                  <a:pt x="3599942" y="876553"/>
                </a:lnTo>
                <a:lnTo>
                  <a:pt x="3599942" y="857376"/>
                </a:lnTo>
                <a:lnTo>
                  <a:pt x="3592195" y="849502"/>
                </a:lnTo>
                <a:close/>
              </a:path>
              <a:path extrusionOk="0" h="1781175" w="6172200">
                <a:moveTo>
                  <a:pt x="1693417" y="849502"/>
                </a:moveTo>
                <a:lnTo>
                  <a:pt x="1674240" y="849502"/>
                </a:lnTo>
                <a:lnTo>
                  <a:pt x="1666494" y="857376"/>
                </a:lnTo>
                <a:lnTo>
                  <a:pt x="1666494" y="876553"/>
                </a:lnTo>
                <a:lnTo>
                  <a:pt x="1674240" y="884301"/>
                </a:lnTo>
                <a:lnTo>
                  <a:pt x="1693417" y="884301"/>
                </a:lnTo>
                <a:lnTo>
                  <a:pt x="1701291" y="876553"/>
                </a:lnTo>
                <a:lnTo>
                  <a:pt x="1701291" y="857376"/>
                </a:lnTo>
                <a:lnTo>
                  <a:pt x="1693417" y="849502"/>
                </a:lnTo>
                <a:close/>
              </a:path>
              <a:path extrusionOk="0" h="1781175" w="6172200">
                <a:moveTo>
                  <a:pt x="741172" y="843788"/>
                </a:moveTo>
                <a:lnTo>
                  <a:pt x="721995" y="843788"/>
                </a:lnTo>
                <a:lnTo>
                  <a:pt x="714248" y="851535"/>
                </a:lnTo>
                <a:lnTo>
                  <a:pt x="714248" y="870712"/>
                </a:lnTo>
                <a:lnTo>
                  <a:pt x="721995" y="878459"/>
                </a:lnTo>
                <a:lnTo>
                  <a:pt x="741172" y="878459"/>
                </a:lnTo>
                <a:lnTo>
                  <a:pt x="749046" y="870712"/>
                </a:lnTo>
                <a:lnTo>
                  <a:pt x="749046" y="851535"/>
                </a:lnTo>
                <a:lnTo>
                  <a:pt x="741172" y="843788"/>
                </a:lnTo>
                <a:close/>
              </a:path>
              <a:path extrusionOk="0" h="1781175" w="6172200">
                <a:moveTo>
                  <a:pt x="5908929" y="837946"/>
                </a:moveTo>
                <a:lnTo>
                  <a:pt x="5889625" y="837946"/>
                </a:lnTo>
                <a:lnTo>
                  <a:pt x="5881878" y="845820"/>
                </a:lnTo>
                <a:lnTo>
                  <a:pt x="5881878" y="864997"/>
                </a:lnTo>
                <a:lnTo>
                  <a:pt x="5889625" y="872744"/>
                </a:lnTo>
                <a:lnTo>
                  <a:pt x="5908929" y="872744"/>
                </a:lnTo>
                <a:lnTo>
                  <a:pt x="5916676" y="864997"/>
                </a:lnTo>
                <a:lnTo>
                  <a:pt x="5916676" y="845820"/>
                </a:lnTo>
                <a:lnTo>
                  <a:pt x="5908929" y="837946"/>
                </a:lnTo>
                <a:close/>
              </a:path>
              <a:path extrusionOk="0" h="1781175" w="6172200">
                <a:moveTo>
                  <a:pt x="468375" y="837946"/>
                </a:moveTo>
                <a:lnTo>
                  <a:pt x="449072" y="837946"/>
                </a:lnTo>
                <a:lnTo>
                  <a:pt x="441325" y="845820"/>
                </a:lnTo>
                <a:lnTo>
                  <a:pt x="441325" y="864997"/>
                </a:lnTo>
                <a:lnTo>
                  <a:pt x="449072" y="872744"/>
                </a:lnTo>
                <a:lnTo>
                  <a:pt x="468375" y="872744"/>
                </a:lnTo>
                <a:lnTo>
                  <a:pt x="476123" y="864997"/>
                </a:lnTo>
                <a:lnTo>
                  <a:pt x="476123" y="845820"/>
                </a:lnTo>
                <a:lnTo>
                  <a:pt x="468375" y="837946"/>
                </a:lnTo>
                <a:close/>
              </a:path>
              <a:path extrusionOk="0" h="1781175" w="6172200">
                <a:moveTo>
                  <a:pt x="3458591" y="832230"/>
                </a:moveTo>
                <a:lnTo>
                  <a:pt x="3439414" y="832230"/>
                </a:lnTo>
                <a:lnTo>
                  <a:pt x="3431540" y="839977"/>
                </a:lnTo>
                <a:lnTo>
                  <a:pt x="3431540" y="859154"/>
                </a:lnTo>
                <a:lnTo>
                  <a:pt x="3439414" y="866901"/>
                </a:lnTo>
                <a:lnTo>
                  <a:pt x="3458591" y="866901"/>
                </a:lnTo>
                <a:lnTo>
                  <a:pt x="3466465" y="859154"/>
                </a:lnTo>
                <a:lnTo>
                  <a:pt x="3466465" y="839977"/>
                </a:lnTo>
                <a:lnTo>
                  <a:pt x="3458591" y="832230"/>
                </a:lnTo>
                <a:close/>
              </a:path>
              <a:path extrusionOk="0" h="1781175" w="6172200">
                <a:moveTo>
                  <a:pt x="2889630" y="832230"/>
                </a:moveTo>
                <a:lnTo>
                  <a:pt x="2870327" y="832230"/>
                </a:lnTo>
                <a:lnTo>
                  <a:pt x="2862579" y="839977"/>
                </a:lnTo>
                <a:lnTo>
                  <a:pt x="2862579" y="859154"/>
                </a:lnTo>
                <a:lnTo>
                  <a:pt x="2870327" y="866901"/>
                </a:lnTo>
                <a:lnTo>
                  <a:pt x="2889630" y="866901"/>
                </a:lnTo>
                <a:lnTo>
                  <a:pt x="2897378" y="859154"/>
                </a:lnTo>
                <a:lnTo>
                  <a:pt x="2897378" y="839977"/>
                </a:lnTo>
                <a:lnTo>
                  <a:pt x="2889630" y="832230"/>
                </a:lnTo>
                <a:close/>
              </a:path>
              <a:path extrusionOk="0" h="1781175" w="6172200">
                <a:moveTo>
                  <a:pt x="1954784" y="832230"/>
                </a:moveTo>
                <a:lnTo>
                  <a:pt x="1935479" y="832230"/>
                </a:lnTo>
                <a:lnTo>
                  <a:pt x="1927733" y="839977"/>
                </a:lnTo>
                <a:lnTo>
                  <a:pt x="1927733" y="859154"/>
                </a:lnTo>
                <a:lnTo>
                  <a:pt x="1935479" y="866901"/>
                </a:lnTo>
                <a:lnTo>
                  <a:pt x="1954784" y="866901"/>
                </a:lnTo>
                <a:lnTo>
                  <a:pt x="1962530" y="859154"/>
                </a:lnTo>
                <a:lnTo>
                  <a:pt x="1962530" y="839977"/>
                </a:lnTo>
                <a:lnTo>
                  <a:pt x="1954784" y="832230"/>
                </a:lnTo>
                <a:close/>
              </a:path>
              <a:path extrusionOk="0" h="1781175" w="6172200">
                <a:moveTo>
                  <a:pt x="3737355" y="826388"/>
                </a:moveTo>
                <a:lnTo>
                  <a:pt x="3718052" y="826388"/>
                </a:lnTo>
                <a:lnTo>
                  <a:pt x="3710304" y="834136"/>
                </a:lnTo>
                <a:lnTo>
                  <a:pt x="3710304" y="853313"/>
                </a:lnTo>
                <a:lnTo>
                  <a:pt x="3718052" y="861187"/>
                </a:lnTo>
                <a:lnTo>
                  <a:pt x="3737355" y="861187"/>
                </a:lnTo>
                <a:lnTo>
                  <a:pt x="3745103" y="853313"/>
                </a:lnTo>
                <a:lnTo>
                  <a:pt x="3745103" y="834136"/>
                </a:lnTo>
                <a:lnTo>
                  <a:pt x="3737355" y="826388"/>
                </a:lnTo>
                <a:close/>
              </a:path>
              <a:path extrusionOk="0" h="1781175" w="6172200">
                <a:moveTo>
                  <a:pt x="1350899" y="826388"/>
                </a:moveTo>
                <a:lnTo>
                  <a:pt x="1331595" y="826388"/>
                </a:lnTo>
                <a:lnTo>
                  <a:pt x="1323848" y="834136"/>
                </a:lnTo>
                <a:lnTo>
                  <a:pt x="1323848" y="853313"/>
                </a:lnTo>
                <a:lnTo>
                  <a:pt x="1331595" y="861187"/>
                </a:lnTo>
                <a:lnTo>
                  <a:pt x="1350899" y="861187"/>
                </a:lnTo>
                <a:lnTo>
                  <a:pt x="1358646" y="853313"/>
                </a:lnTo>
                <a:lnTo>
                  <a:pt x="1358646" y="834136"/>
                </a:lnTo>
                <a:lnTo>
                  <a:pt x="1350899" y="826388"/>
                </a:lnTo>
                <a:close/>
              </a:path>
              <a:path extrusionOk="0" h="1781175" w="6172200">
                <a:moveTo>
                  <a:pt x="950213" y="820674"/>
                </a:moveTo>
                <a:lnTo>
                  <a:pt x="931037" y="820674"/>
                </a:lnTo>
                <a:lnTo>
                  <a:pt x="923163" y="828421"/>
                </a:lnTo>
                <a:lnTo>
                  <a:pt x="923163" y="847598"/>
                </a:lnTo>
                <a:lnTo>
                  <a:pt x="931037" y="855345"/>
                </a:lnTo>
                <a:lnTo>
                  <a:pt x="950213" y="855345"/>
                </a:lnTo>
                <a:lnTo>
                  <a:pt x="958088" y="847598"/>
                </a:lnTo>
                <a:lnTo>
                  <a:pt x="958088" y="828421"/>
                </a:lnTo>
                <a:lnTo>
                  <a:pt x="950213" y="820674"/>
                </a:lnTo>
                <a:close/>
              </a:path>
              <a:path extrusionOk="0" h="1781175" w="6172200">
                <a:moveTo>
                  <a:pt x="230250" y="820674"/>
                </a:moveTo>
                <a:lnTo>
                  <a:pt x="211074" y="820674"/>
                </a:lnTo>
                <a:lnTo>
                  <a:pt x="203200" y="828421"/>
                </a:lnTo>
                <a:lnTo>
                  <a:pt x="203200" y="847598"/>
                </a:lnTo>
                <a:lnTo>
                  <a:pt x="211074" y="855345"/>
                </a:lnTo>
                <a:lnTo>
                  <a:pt x="230250" y="855345"/>
                </a:lnTo>
                <a:lnTo>
                  <a:pt x="238125" y="847598"/>
                </a:lnTo>
                <a:lnTo>
                  <a:pt x="238125" y="828421"/>
                </a:lnTo>
                <a:lnTo>
                  <a:pt x="230250" y="820674"/>
                </a:lnTo>
                <a:close/>
              </a:path>
              <a:path extrusionOk="0" h="1781175" w="6172200">
                <a:moveTo>
                  <a:pt x="3098673" y="814832"/>
                </a:moveTo>
                <a:lnTo>
                  <a:pt x="3079369" y="814832"/>
                </a:lnTo>
                <a:lnTo>
                  <a:pt x="3071622" y="822578"/>
                </a:lnTo>
                <a:lnTo>
                  <a:pt x="3071622" y="841755"/>
                </a:lnTo>
                <a:lnTo>
                  <a:pt x="3079369" y="849502"/>
                </a:lnTo>
                <a:lnTo>
                  <a:pt x="3098673" y="849502"/>
                </a:lnTo>
                <a:lnTo>
                  <a:pt x="3106420" y="841755"/>
                </a:lnTo>
                <a:lnTo>
                  <a:pt x="3106420" y="822578"/>
                </a:lnTo>
                <a:lnTo>
                  <a:pt x="3098673" y="814832"/>
                </a:lnTo>
                <a:close/>
              </a:path>
              <a:path extrusionOk="0" h="1781175" w="6172200">
                <a:moveTo>
                  <a:pt x="6019292" y="809116"/>
                </a:moveTo>
                <a:lnTo>
                  <a:pt x="5999988" y="809116"/>
                </a:lnTo>
                <a:lnTo>
                  <a:pt x="5992241" y="816863"/>
                </a:lnTo>
                <a:lnTo>
                  <a:pt x="5992241" y="836040"/>
                </a:lnTo>
                <a:lnTo>
                  <a:pt x="5999988" y="843788"/>
                </a:lnTo>
                <a:lnTo>
                  <a:pt x="6019292" y="843788"/>
                </a:lnTo>
                <a:lnTo>
                  <a:pt x="6027039" y="836040"/>
                </a:lnTo>
                <a:lnTo>
                  <a:pt x="6027039" y="816863"/>
                </a:lnTo>
                <a:lnTo>
                  <a:pt x="6019292" y="809116"/>
                </a:lnTo>
                <a:close/>
              </a:path>
              <a:path extrusionOk="0" h="1781175" w="6172200">
                <a:moveTo>
                  <a:pt x="5787008" y="803275"/>
                </a:moveTo>
                <a:lnTo>
                  <a:pt x="5767705" y="803275"/>
                </a:lnTo>
                <a:lnTo>
                  <a:pt x="5759958" y="811022"/>
                </a:lnTo>
                <a:lnTo>
                  <a:pt x="5759958" y="830199"/>
                </a:lnTo>
                <a:lnTo>
                  <a:pt x="5767705" y="837946"/>
                </a:lnTo>
                <a:lnTo>
                  <a:pt x="5787008" y="837946"/>
                </a:lnTo>
                <a:lnTo>
                  <a:pt x="5794756" y="830199"/>
                </a:lnTo>
                <a:lnTo>
                  <a:pt x="5794756" y="811022"/>
                </a:lnTo>
                <a:lnTo>
                  <a:pt x="5787008" y="803275"/>
                </a:lnTo>
                <a:close/>
              </a:path>
              <a:path extrusionOk="0" h="1781175" w="6172200">
                <a:moveTo>
                  <a:pt x="2134742" y="803275"/>
                </a:moveTo>
                <a:lnTo>
                  <a:pt x="2115566" y="803275"/>
                </a:lnTo>
                <a:lnTo>
                  <a:pt x="2107691" y="811022"/>
                </a:lnTo>
                <a:lnTo>
                  <a:pt x="2107691" y="830199"/>
                </a:lnTo>
                <a:lnTo>
                  <a:pt x="2115566" y="837946"/>
                </a:lnTo>
                <a:lnTo>
                  <a:pt x="2134742" y="837946"/>
                </a:lnTo>
                <a:lnTo>
                  <a:pt x="2142616" y="830199"/>
                </a:lnTo>
                <a:lnTo>
                  <a:pt x="2142616" y="811022"/>
                </a:lnTo>
                <a:lnTo>
                  <a:pt x="2134742" y="803275"/>
                </a:lnTo>
                <a:close/>
              </a:path>
              <a:path extrusionOk="0" h="1781175" w="6172200">
                <a:moveTo>
                  <a:pt x="1577339" y="803275"/>
                </a:moveTo>
                <a:lnTo>
                  <a:pt x="1558163" y="803275"/>
                </a:lnTo>
                <a:lnTo>
                  <a:pt x="1550289" y="811022"/>
                </a:lnTo>
                <a:lnTo>
                  <a:pt x="1550289" y="830199"/>
                </a:lnTo>
                <a:lnTo>
                  <a:pt x="1558163" y="837946"/>
                </a:lnTo>
                <a:lnTo>
                  <a:pt x="1577339" y="837946"/>
                </a:lnTo>
                <a:lnTo>
                  <a:pt x="1585087" y="830199"/>
                </a:lnTo>
                <a:lnTo>
                  <a:pt x="1585087" y="811022"/>
                </a:lnTo>
                <a:lnTo>
                  <a:pt x="1577339" y="803275"/>
                </a:lnTo>
                <a:close/>
              </a:path>
              <a:path extrusionOk="0" h="1781175" w="6172200">
                <a:moveTo>
                  <a:pt x="1170939" y="803275"/>
                </a:moveTo>
                <a:lnTo>
                  <a:pt x="1151636" y="803275"/>
                </a:lnTo>
                <a:lnTo>
                  <a:pt x="1143889" y="811022"/>
                </a:lnTo>
                <a:lnTo>
                  <a:pt x="1143889" y="830199"/>
                </a:lnTo>
                <a:lnTo>
                  <a:pt x="1151636" y="837946"/>
                </a:lnTo>
                <a:lnTo>
                  <a:pt x="1170939" y="837946"/>
                </a:lnTo>
                <a:lnTo>
                  <a:pt x="1178687" y="830199"/>
                </a:lnTo>
                <a:lnTo>
                  <a:pt x="1178687" y="811022"/>
                </a:lnTo>
                <a:lnTo>
                  <a:pt x="1170939" y="803275"/>
                </a:lnTo>
                <a:close/>
              </a:path>
              <a:path extrusionOk="0" h="1781175" w="6172200">
                <a:moveTo>
                  <a:pt x="2396109" y="797433"/>
                </a:moveTo>
                <a:lnTo>
                  <a:pt x="2376804" y="797433"/>
                </a:lnTo>
                <a:lnTo>
                  <a:pt x="2369058" y="805307"/>
                </a:lnTo>
                <a:lnTo>
                  <a:pt x="2369058" y="824484"/>
                </a:lnTo>
                <a:lnTo>
                  <a:pt x="2376804" y="832230"/>
                </a:lnTo>
                <a:lnTo>
                  <a:pt x="2396109" y="832230"/>
                </a:lnTo>
                <a:lnTo>
                  <a:pt x="2403855" y="824484"/>
                </a:lnTo>
                <a:lnTo>
                  <a:pt x="2403855" y="805307"/>
                </a:lnTo>
                <a:lnTo>
                  <a:pt x="2396109" y="797433"/>
                </a:lnTo>
                <a:close/>
              </a:path>
              <a:path extrusionOk="0" h="1781175" w="6172200">
                <a:moveTo>
                  <a:pt x="3342513" y="791717"/>
                </a:moveTo>
                <a:lnTo>
                  <a:pt x="3323208" y="791717"/>
                </a:lnTo>
                <a:lnTo>
                  <a:pt x="3315461" y="799464"/>
                </a:lnTo>
                <a:lnTo>
                  <a:pt x="3315461" y="818641"/>
                </a:lnTo>
                <a:lnTo>
                  <a:pt x="3323208" y="826388"/>
                </a:lnTo>
                <a:lnTo>
                  <a:pt x="3342513" y="826388"/>
                </a:lnTo>
                <a:lnTo>
                  <a:pt x="3350259" y="818641"/>
                </a:lnTo>
                <a:lnTo>
                  <a:pt x="3350259" y="799464"/>
                </a:lnTo>
                <a:lnTo>
                  <a:pt x="3342513" y="791717"/>
                </a:lnTo>
                <a:close/>
              </a:path>
              <a:path extrusionOk="0" h="1781175" w="6172200">
                <a:moveTo>
                  <a:pt x="1821179" y="791717"/>
                </a:moveTo>
                <a:lnTo>
                  <a:pt x="1802002" y="791717"/>
                </a:lnTo>
                <a:lnTo>
                  <a:pt x="1794128" y="799464"/>
                </a:lnTo>
                <a:lnTo>
                  <a:pt x="1794128" y="818641"/>
                </a:lnTo>
                <a:lnTo>
                  <a:pt x="1802002" y="826388"/>
                </a:lnTo>
                <a:lnTo>
                  <a:pt x="1821179" y="826388"/>
                </a:lnTo>
                <a:lnTo>
                  <a:pt x="1829053" y="818641"/>
                </a:lnTo>
                <a:lnTo>
                  <a:pt x="1829053" y="799464"/>
                </a:lnTo>
                <a:lnTo>
                  <a:pt x="1821179" y="791717"/>
                </a:lnTo>
                <a:close/>
              </a:path>
              <a:path extrusionOk="0" h="1781175" w="6172200">
                <a:moveTo>
                  <a:pt x="2738628" y="785876"/>
                </a:moveTo>
                <a:lnTo>
                  <a:pt x="2719324" y="785876"/>
                </a:lnTo>
                <a:lnTo>
                  <a:pt x="2711577" y="793623"/>
                </a:lnTo>
                <a:lnTo>
                  <a:pt x="2711577" y="812800"/>
                </a:lnTo>
                <a:lnTo>
                  <a:pt x="2719324" y="820674"/>
                </a:lnTo>
                <a:lnTo>
                  <a:pt x="2738628" y="820674"/>
                </a:lnTo>
                <a:lnTo>
                  <a:pt x="2746375" y="812800"/>
                </a:lnTo>
                <a:lnTo>
                  <a:pt x="2746375" y="793623"/>
                </a:lnTo>
                <a:lnTo>
                  <a:pt x="2738628" y="785876"/>
                </a:lnTo>
                <a:close/>
              </a:path>
              <a:path extrusionOk="0" h="1781175" w="6172200">
                <a:moveTo>
                  <a:pt x="2518029" y="785876"/>
                </a:moveTo>
                <a:lnTo>
                  <a:pt x="2498725" y="785876"/>
                </a:lnTo>
                <a:lnTo>
                  <a:pt x="2490978" y="793623"/>
                </a:lnTo>
                <a:lnTo>
                  <a:pt x="2490978" y="812800"/>
                </a:lnTo>
                <a:lnTo>
                  <a:pt x="2498725" y="820674"/>
                </a:lnTo>
                <a:lnTo>
                  <a:pt x="2518029" y="820674"/>
                </a:lnTo>
                <a:lnTo>
                  <a:pt x="2525776" y="812800"/>
                </a:lnTo>
                <a:lnTo>
                  <a:pt x="2525776" y="793623"/>
                </a:lnTo>
                <a:lnTo>
                  <a:pt x="2518029" y="785876"/>
                </a:lnTo>
                <a:close/>
              </a:path>
              <a:path extrusionOk="0" h="1781175" w="6172200">
                <a:moveTo>
                  <a:pt x="2239264" y="785876"/>
                </a:moveTo>
                <a:lnTo>
                  <a:pt x="2220087" y="785876"/>
                </a:lnTo>
                <a:lnTo>
                  <a:pt x="2212213" y="793623"/>
                </a:lnTo>
                <a:lnTo>
                  <a:pt x="2212213" y="812800"/>
                </a:lnTo>
                <a:lnTo>
                  <a:pt x="2220087" y="820674"/>
                </a:lnTo>
                <a:lnTo>
                  <a:pt x="2239264" y="820674"/>
                </a:lnTo>
                <a:lnTo>
                  <a:pt x="2247138" y="812800"/>
                </a:lnTo>
                <a:lnTo>
                  <a:pt x="2247138" y="793623"/>
                </a:lnTo>
                <a:lnTo>
                  <a:pt x="2239264" y="785876"/>
                </a:lnTo>
                <a:close/>
              </a:path>
              <a:path extrusionOk="0" h="1781175" w="6172200">
                <a:moveTo>
                  <a:pt x="596011" y="785876"/>
                </a:moveTo>
                <a:lnTo>
                  <a:pt x="576834" y="785876"/>
                </a:lnTo>
                <a:lnTo>
                  <a:pt x="569087" y="793623"/>
                </a:lnTo>
                <a:lnTo>
                  <a:pt x="569087" y="812800"/>
                </a:lnTo>
                <a:lnTo>
                  <a:pt x="576834" y="820674"/>
                </a:lnTo>
                <a:lnTo>
                  <a:pt x="596011" y="820674"/>
                </a:lnTo>
                <a:lnTo>
                  <a:pt x="603885" y="812800"/>
                </a:lnTo>
                <a:lnTo>
                  <a:pt x="603885" y="793623"/>
                </a:lnTo>
                <a:lnTo>
                  <a:pt x="596011" y="785876"/>
                </a:lnTo>
                <a:close/>
              </a:path>
              <a:path extrusionOk="0" h="1781175" w="6172200">
                <a:moveTo>
                  <a:pt x="3191509" y="762762"/>
                </a:moveTo>
                <a:lnTo>
                  <a:pt x="3172332" y="762762"/>
                </a:lnTo>
                <a:lnTo>
                  <a:pt x="3164458" y="770509"/>
                </a:lnTo>
                <a:lnTo>
                  <a:pt x="3164458" y="789686"/>
                </a:lnTo>
                <a:lnTo>
                  <a:pt x="3172332" y="797433"/>
                </a:lnTo>
                <a:lnTo>
                  <a:pt x="3191509" y="797433"/>
                </a:lnTo>
                <a:lnTo>
                  <a:pt x="3199383" y="789686"/>
                </a:lnTo>
                <a:lnTo>
                  <a:pt x="3199383" y="770509"/>
                </a:lnTo>
                <a:lnTo>
                  <a:pt x="3191509" y="762762"/>
                </a:lnTo>
                <a:close/>
              </a:path>
              <a:path extrusionOk="0" h="1781175" w="6172200">
                <a:moveTo>
                  <a:pt x="839977" y="762762"/>
                </a:moveTo>
                <a:lnTo>
                  <a:pt x="820674" y="762762"/>
                </a:lnTo>
                <a:lnTo>
                  <a:pt x="812926" y="770509"/>
                </a:lnTo>
                <a:lnTo>
                  <a:pt x="812926" y="789686"/>
                </a:lnTo>
                <a:lnTo>
                  <a:pt x="820674" y="797433"/>
                </a:lnTo>
                <a:lnTo>
                  <a:pt x="839977" y="797433"/>
                </a:lnTo>
                <a:lnTo>
                  <a:pt x="847725" y="789686"/>
                </a:lnTo>
                <a:lnTo>
                  <a:pt x="847725" y="770509"/>
                </a:lnTo>
                <a:lnTo>
                  <a:pt x="839977" y="762762"/>
                </a:lnTo>
                <a:close/>
              </a:path>
              <a:path extrusionOk="0" h="1781175" w="6172200">
                <a:moveTo>
                  <a:pt x="1263777" y="756920"/>
                </a:moveTo>
                <a:lnTo>
                  <a:pt x="1244600" y="756920"/>
                </a:lnTo>
                <a:lnTo>
                  <a:pt x="1236726" y="764794"/>
                </a:lnTo>
                <a:lnTo>
                  <a:pt x="1236726" y="783971"/>
                </a:lnTo>
                <a:lnTo>
                  <a:pt x="1244600" y="791717"/>
                </a:lnTo>
                <a:lnTo>
                  <a:pt x="1263777" y="791717"/>
                </a:lnTo>
                <a:lnTo>
                  <a:pt x="1271651" y="783971"/>
                </a:lnTo>
                <a:lnTo>
                  <a:pt x="1271651" y="764794"/>
                </a:lnTo>
                <a:lnTo>
                  <a:pt x="1263777" y="756920"/>
                </a:lnTo>
                <a:close/>
              </a:path>
              <a:path extrusionOk="0" h="1781175" w="6172200">
                <a:moveTo>
                  <a:pt x="323214" y="756920"/>
                </a:moveTo>
                <a:lnTo>
                  <a:pt x="303911" y="756920"/>
                </a:lnTo>
                <a:lnTo>
                  <a:pt x="296163" y="764794"/>
                </a:lnTo>
                <a:lnTo>
                  <a:pt x="296163" y="783971"/>
                </a:lnTo>
                <a:lnTo>
                  <a:pt x="303911" y="791717"/>
                </a:lnTo>
                <a:lnTo>
                  <a:pt x="323214" y="791717"/>
                </a:lnTo>
                <a:lnTo>
                  <a:pt x="330962" y="783971"/>
                </a:lnTo>
                <a:lnTo>
                  <a:pt x="330962" y="764794"/>
                </a:lnTo>
                <a:lnTo>
                  <a:pt x="323214" y="756920"/>
                </a:lnTo>
                <a:close/>
              </a:path>
              <a:path extrusionOk="0" h="1781175" w="6172200">
                <a:moveTo>
                  <a:pt x="3638677" y="751204"/>
                </a:moveTo>
                <a:lnTo>
                  <a:pt x="3619373" y="751204"/>
                </a:lnTo>
                <a:lnTo>
                  <a:pt x="3611626" y="758951"/>
                </a:lnTo>
                <a:lnTo>
                  <a:pt x="3611626" y="778128"/>
                </a:lnTo>
                <a:lnTo>
                  <a:pt x="3619373" y="785876"/>
                </a:lnTo>
                <a:lnTo>
                  <a:pt x="3638677" y="785876"/>
                </a:lnTo>
                <a:lnTo>
                  <a:pt x="3646424" y="778128"/>
                </a:lnTo>
                <a:lnTo>
                  <a:pt x="3646424" y="758951"/>
                </a:lnTo>
                <a:lnTo>
                  <a:pt x="3638677" y="751204"/>
                </a:lnTo>
                <a:close/>
              </a:path>
              <a:path extrusionOk="0" h="1781175" w="6172200">
                <a:moveTo>
                  <a:pt x="1455420" y="751204"/>
                </a:moveTo>
                <a:lnTo>
                  <a:pt x="1436115" y="751204"/>
                </a:lnTo>
                <a:lnTo>
                  <a:pt x="1428369" y="758951"/>
                </a:lnTo>
                <a:lnTo>
                  <a:pt x="1428369" y="778128"/>
                </a:lnTo>
                <a:lnTo>
                  <a:pt x="1436115" y="785876"/>
                </a:lnTo>
                <a:lnTo>
                  <a:pt x="1455420" y="785876"/>
                </a:lnTo>
                <a:lnTo>
                  <a:pt x="1463166" y="778128"/>
                </a:lnTo>
                <a:lnTo>
                  <a:pt x="1463166" y="758951"/>
                </a:lnTo>
                <a:lnTo>
                  <a:pt x="1455420" y="751204"/>
                </a:lnTo>
                <a:close/>
              </a:path>
              <a:path extrusionOk="0" h="1781175" w="6172200">
                <a:moveTo>
                  <a:pt x="3510915" y="739648"/>
                </a:moveTo>
                <a:lnTo>
                  <a:pt x="3491610" y="739648"/>
                </a:lnTo>
                <a:lnTo>
                  <a:pt x="3483864" y="747395"/>
                </a:lnTo>
                <a:lnTo>
                  <a:pt x="3483864" y="766572"/>
                </a:lnTo>
                <a:lnTo>
                  <a:pt x="3491610" y="774319"/>
                </a:lnTo>
                <a:lnTo>
                  <a:pt x="3510915" y="774319"/>
                </a:lnTo>
                <a:lnTo>
                  <a:pt x="3518661" y="766572"/>
                </a:lnTo>
                <a:lnTo>
                  <a:pt x="3518661" y="747395"/>
                </a:lnTo>
                <a:lnTo>
                  <a:pt x="3510915" y="739648"/>
                </a:lnTo>
                <a:close/>
              </a:path>
              <a:path extrusionOk="0" h="1781175" w="6172200">
                <a:moveTo>
                  <a:pt x="3017392" y="739648"/>
                </a:moveTo>
                <a:lnTo>
                  <a:pt x="2998089" y="739648"/>
                </a:lnTo>
                <a:lnTo>
                  <a:pt x="2990341" y="747395"/>
                </a:lnTo>
                <a:lnTo>
                  <a:pt x="2990341" y="766572"/>
                </a:lnTo>
                <a:lnTo>
                  <a:pt x="2998089" y="774319"/>
                </a:lnTo>
                <a:lnTo>
                  <a:pt x="3017392" y="774319"/>
                </a:lnTo>
                <a:lnTo>
                  <a:pt x="3025140" y="766572"/>
                </a:lnTo>
                <a:lnTo>
                  <a:pt x="3025140" y="747395"/>
                </a:lnTo>
                <a:lnTo>
                  <a:pt x="3017392" y="739648"/>
                </a:lnTo>
                <a:close/>
              </a:path>
              <a:path extrusionOk="0" h="1781175" w="6172200">
                <a:moveTo>
                  <a:pt x="700532" y="739648"/>
                </a:moveTo>
                <a:lnTo>
                  <a:pt x="681354" y="739648"/>
                </a:lnTo>
                <a:lnTo>
                  <a:pt x="673480" y="747395"/>
                </a:lnTo>
                <a:lnTo>
                  <a:pt x="673480" y="766572"/>
                </a:lnTo>
                <a:lnTo>
                  <a:pt x="681354" y="774319"/>
                </a:lnTo>
                <a:lnTo>
                  <a:pt x="700532" y="774319"/>
                </a:lnTo>
                <a:lnTo>
                  <a:pt x="708405" y="766572"/>
                </a:lnTo>
                <a:lnTo>
                  <a:pt x="708405" y="747395"/>
                </a:lnTo>
                <a:lnTo>
                  <a:pt x="700532" y="739648"/>
                </a:lnTo>
                <a:close/>
              </a:path>
              <a:path extrusionOk="0" h="1781175" w="6172200">
                <a:moveTo>
                  <a:pt x="2895346" y="733805"/>
                </a:moveTo>
                <a:lnTo>
                  <a:pt x="2876169" y="733805"/>
                </a:lnTo>
                <a:lnTo>
                  <a:pt x="2868295" y="741552"/>
                </a:lnTo>
                <a:lnTo>
                  <a:pt x="2868295" y="760729"/>
                </a:lnTo>
                <a:lnTo>
                  <a:pt x="2876169" y="768603"/>
                </a:lnTo>
                <a:lnTo>
                  <a:pt x="2895346" y="768603"/>
                </a:lnTo>
                <a:lnTo>
                  <a:pt x="2903220" y="760729"/>
                </a:lnTo>
                <a:lnTo>
                  <a:pt x="2903220" y="741552"/>
                </a:lnTo>
                <a:lnTo>
                  <a:pt x="2895346" y="733805"/>
                </a:lnTo>
                <a:close/>
              </a:path>
              <a:path extrusionOk="0" h="1781175" w="6172200">
                <a:moveTo>
                  <a:pt x="1687702" y="733805"/>
                </a:moveTo>
                <a:lnTo>
                  <a:pt x="1668399" y="733805"/>
                </a:lnTo>
                <a:lnTo>
                  <a:pt x="1660652" y="741552"/>
                </a:lnTo>
                <a:lnTo>
                  <a:pt x="1660652" y="760729"/>
                </a:lnTo>
                <a:lnTo>
                  <a:pt x="1668399" y="768603"/>
                </a:lnTo>
                <a:lnTo>
                  <a:pt x="1687702" y="768603"/>
                </a:lnTo>
                <a:lnTo>
                  <a:pt x="1695450" y="760729"/>
                </a:lnTo>
                <a:lnTo>
                  <a:pt x="1695450" y="741552"/>
                </a:lnTo>
                <a:lnTo>
                  <a:pt x="1687702" y="733805"/>
                </a:lnTo>
                <a:close/>
              </a:path>
              <a:path extrusionOk="0" h="1781175" w="6172200">
                <a:moveTo>
                  <a:pt x="5676646" y="728090"/>
                </a:moveTo>
                <a:lnTo>
                  <a:pt x="5657469" y="728090"/>
                </a:lnTo>
                <a:lnTo>
                  <a:pt x="5649595" y="735838"/>
                </a:lnTo>
                <a:lnTo>
                  <a:pt x="5649595" y="755014"/>
                </a:lnTo>
                <a:lnTo>
                  <a:pt x="5657469" y="762762"/>
                </a:lnTo>
                <a:lnTo>
                  <a:pt x="5676646" y="762762"/>
                </a:lnTo>
                <a:lnTo>
                  <a:pt x="5684520" y="755014"/>
                </a:lnTo>
                <a:lnTo>
                  <a:pt x="5684520" y="735838"/>
                </a:lnTo>
                <a:lnTo>
                  <a:pt x="5676646" y="728090"/>
                </a:lnTo>
                <a:close/>
              </a:path>
              <a:path extrusionOk="0" h="1781175" w="6172200">
                <a:moveTo>
                  <a:pt x="2605024" y="728090"/>
                </a:moveTo>
                <a:lnTo>
                  <a:pt x="2585847" y="728090"/>
                </a:lnTo>
                <a:lnTo>
                  <a:pt x="2578100" y="735838"/>
                </a:lnTo>
                <a:lnTo>
                  <a:pt x="2578100" y="755014"/>
                </a:lnTo>
                <a:lnTo>
                  <a:pt x="2585847" y="762762"/>
                </a:lnTo>
                <a:lnTo>
                  <a:pt x="2605024" y="762762"/>
                </a:lnTo>
                <a:lnTo>
                  <a:pt x="2612898" y="755014"/>
                </a:lnTo>
                <a:lnTo>
                  <a:pt x="2612898" y="735838"/>
                </a:lnTo>
                <a:lnTo>
                  <a:pt x="2605024" y="728090"/>
                </a:lnTo>
                <a:close/>
              </a:path>
              <a:path extrusionOk="0" h="1781175" w="6172200">
                <a:moveTo>
                  <a:pt x="1043177" y="728090"/>
                </a:moveTo>
                <a:lnTo>
                  <a:pt x="1023874" y="728090"/>
                </a:lnTo>
                <a:lnTo>
                  <a:pt x="1016126" y="735838"/>
                </a:lnTo>
                <a:lnTo>
                  <a:pt x="1016126" y="755014"/>
                </a:lnTo>
                <a:lnTo>
                  <a:pt x="1023874" y="762762"/>
                </a:lnTo>
                <a:lnTo>
                  <a:pt x="1043177" y="762762"/>
                </a:lnTo>
                <a:lnTo>
                  <a:pt x="1050925" y="755014"/>
                </a:lnTo>
                <a:lnTo>
                  <a:pt x="1050925" y="735838"/>
                </a:lnTo>
                <a:lnTo>
                  <a:pt x="1043177" y="728090"/>
                </a:lnTo>
                <a:close/>
              </a:path>
              <a:path extrusionOk="0" h="1781175" w="6172200">
                <a:moveTo>
                  <a:pt x="3812794" y="722249"/>
                </a:moveTo>
                <a:lnTo>
                  <a:pt x="3793617" y="722249"/>
                </a:lnTo>
                <a:lnTo>
                  <a:pt x="3785743" y="729996"/>
                </a:lnTo>
                <a:lnTo>
                  <a:pt x="3785743" y="749173"/>
                </a:lnTo>
                <a:lnTo>
                  <a:pt x="3793617" y="756920"/>
                </a:lnTo>
                <a:lnTo>
                  <a:pt x="3812794" y="756920"/>
                </a:lnTo>
                <a:lnTo>
                  <a:pt x="3820668" y="749173"/>
                </a:lnTo>
                <a:lnTo>
                  <a:pt x="3820668" y="729996"/>
                </a:lnTo>
                <a:lnTo>
                  <a:pt x="3812794" y="722249"/>
                </a:lnTo>
                <a:close/>
              </a:path>
              <a:path extrusionOk="0" h="1781175" w="6172200">
                <a:moveTo>
                  <a:pt x="2053463" y="722249"/>
                </a:moveTo>
                <a:lnTo>
                  <a:pt x="2034286" y="722249"/>
                </a:lnTo>
                <a:lnTo>
                  <a:pt x="2026412" y="729996"/>
                </a:lnTo>
                <a:lnTo>
                  <a:pt x="2026412" y="749173"/>
                </a:lnTo>
                <a:lnTo>
                  <a:pt x="2034286" y="756920"/>
                </a:lnTo>
                <a:lnTo>
                  <a:pt x="2053463" y="756920"/>
                </a:lnTo>
                <a:lnTo>
                  <a:pt x="2061210" y="749173"/>
                </a:lnTo>
                <a:lnTo>
                  <a:pt x="2061210" y="729996"/>
                </a:lnTo>
                <a:lnTo>
                  <a:pt x="2053463" y="722249"/>
                </a:lnTo>
                <a:close/>
              </a:path>
              <a:path extrusionOk="0" h="1781175" w="6172200">
                <a:moveTo>
                  <a:pt x="1948941" y="722249"/>
                </a:moveTo>
                <a:lnTo>
                  <a:pt x="1929764" y="722249"/>
                </a:lnTo>
                <a:lnTo>
                  <a:pt x="1921890" y="729996"/>
                </a:lnTo>
                <a:lnTo>
                  <a:pt x="1921890" y="749173"/>
                </a:lnTo>
                <a:lnTo>
                  <a:pt x="1929764" y="756920"/>
                </a:lnTo>
                <a:lnTo>
                  <a:pt x="1948941" y="756920"/>
                </a:lnTo>
                <a:lnTo>
                  <a:pt x="1956815" y="749173"/>
                </a:lnTo>
                <a:lnTo>
                  <a:pt x="1956815" y="729996"/>
                </a:lnTo>
                <a:lnTo>
                  <a:pt x="1948941" y="722249"/>
                </a:lnTo>
                <a:close/>
              </a:path>
              <a:path extrusionOk="0" h="1781175" w="6172200">
                <a:moveTo>
                  <a:pt x="5920485" y="710691"/>
                </a:moveTo>
                <a:lnTo>
                  <a:pt x="5901308" y="710691"/>
                </a:lnTo>
                <a:lnTo>
                  <a:pt x="5893434" y="718438"/>
                </a:lnTo>
                <a:lnTo>
                  <a:pt x="5893434" y="737615"/>
                </a:lnTo>
                <a:lnTo>
                  <a:pt x="5901308" y="745363"/>
                </a:lnTo>
                <a:lnTo>
                  <a:pt x="5920485" y="745363"/>
                </a:lnTo>
                <a:lnTo>
                  <a:pt x="5928359" y="737615"/>
                </a:lnTo>
                <a:lnTo>
                  <a:pt x="5928359" y="718438"/>
                </a:lnTo>
                <a:lnTo>
                  <a:pt x="5920485" y="710691"/>
                </a:lnTo>
                <a:close/>
              </a:path>
              <a:path extrusionOk="0" h="1781175" w="6172200">
                <a:moveTo>
                  <a:pt x="2326386" y="710691"/>
                </a:moveTo>
                <a:lnTo>
                  <a:pt x="2307082" y="710691"/>
                </a:lnTo>
                <a:lnTo>
                  <a:pt x="2299335" y="718438"/>
                </a:lnTo>
                <a:lnTo>
                  <a:pt x="2299335" y="737615"/>
                </a:lnTo>
                <a:lnTo>
                  <a:pt x="2307082" y="745363"/>
                </a:lnTo>
                <a:lnTo>
                  <a:pt x="2326386" y="745363"/>
                </a:lnTo>
                <a:lnTo>
                  <a:pt x="2334133" y="737615"/>
                </a:lnTo>
                <a:lnTo>
                  <a:pt x="2334133" y="718438"/>
                </a:lnTo>
                <a:lnTo>
                  <a:pt x="2326386" y="710691"/>
                </a:lnTo>
                <a:close/>
              </a:path>
              <a:path extrusionOk="0" h="1781175" w="6172200">
                <a:moveTo>
                  <a:pt x="514730" y="704850"/>
                </a:moveTo>
                <a:lnTo>
                  <a:pt x="495553" y="704850"/>
                </a:lnTo>
                <a:lnTo>
                  <a:pt x="487679" y="712724"/>
                </a:lnTo>
                <a:lnTo>
                  <a:pt x="487679" y="731901"/>
                </a:lnTo>
                <a:lnTo>
                  <a:pt x="495553" y="739648"/>
                </a:lnTo>
                <a:lnTo>
                  <a:pt x="514730" y="739648"/>
                </a:lnTo>
                <a:lnTo>
                  <a:pt x="522604" y="731901"/>
                </a:lnTo>
                <a:lnTo>
                  <a:pt x="522604" y="712724"/>
                </a:lnTo>
                <a:lnTo>
                  <a:pt x="514730" y="704850"/>
                </a:lnTo>
                <a:close/>
              </a:path>
              <a:path extrusionOk="0" h="1781175" w="6172200">
                <a:moveTo>
                  <a:pt x="410210" y="704850"/>
                </a:moveTo>
                <a:lnTo>
                  <a:pt x="391033" y="704850"/>
                </a:lnTo>
                <a:lnTo>
                  <a:pt x="383159" y="712724"/>
                </a:lnTo>
                <a:lnTo>
                  <a:pt x="383159" y="731901"/>
                </a:lnTo>
                <a:lnTo>
                  <a:pt x="391033" y="739648"/>
                </a:lnTo>
                <a:lnTo>
                  <a:pt x="410210" y="739648"/>
                </a:lnTo>
                <a:lnTo>
                  <a:pt x="418084" y="731901"/>
                </a:lnTo>
                <a:lnTo>
                  <a:pt x="418084" y="712724"/>
                </a:lnTo>
                <a:lnTo>
                  <a:pt x="410210" y="704850"/>
                </a:lnTo>
                <a:close/>
              </a:path>
              <a:path extrusionOk="0" h="1781175" w="6172200">
                <a:moveTo>
                  <a:pt x="6036691" y="699135"/>
                </a:moveTo>
                <a:lnTo>
                  <a:pt x="6017386" y="699135"/>
                </a:lnTo>
                <a:lnTo>
                  <a:pt x="6009640" y="706882"/>
                </a:lnTo>
                <a:lnTo>
                  <a:pt x="6009640" y="726059"/>
                </a:lnTo>
                <a:lnTo>
                  <a:pt x="6017386" y="733805"/>
                </a:lnTo>
                <a:lnTo>
                  <a:pt x="6036691" y="733805"/>
                </a:lnTo>
                <a:lnTo>
                  <a:pt x="6044438" y="726059"/>
                </a:lnTo>
                <a:lnTo>
                  <a:pt x="6044438" y="706882"/>
                </a:lnTo>
                <a:lnTo>
                  <a:pt x="6036691" y="699135"/>
                </a:lnTo>
                <a:close/>
              </a:path>
              <a:path extrusionOk="0" h="1781175" w="6172200">
                <a:moveTo>
                  <a:pt x="938657" y="699135"/>
                </a:moveTo>
                <a:lnTo>
                  <a:pt x="919352" y="699135"/>
                </a:lnTo>
                <a:lnTo>
                  <a:pt x="911605" y="706882"/>
                </a:lnTo>
                <a:lnTo>
                  <a:pt x="911605" y="726059"/>
                </a:lnTo>
                <a:lnTo>
                  <a:pt x="919352" y="733805"/>
                </a:lnTo>
                <a:lnTo>
                  <a:pt x="938657" y="733805"/>
                </a:lnTo>
                <a:lnTo>
                  <a:pt x="946403" y="726059"/>
                </a:lnTo>
                <a:lnTo>
                  <a:pt x="946403" y="706882"/>
                </a:lnTo>
                <a:lnTo>
                  <a:pt x="938657" y="699135"/>
                </a:lnTo>
                <a:close/>
              </a:path>
              <a:path extrusionOk="0" h="1781175" w="6172200">
                <a:moveTo>
                  <a:pt x="3296030" y="693292"/>
                </a:moveTo>
                <a:lnTo>
                  <a:pt x="3276854" y="693292"/>
                </a:lnTo>
                <a:lnTo>
                  <a:pt x="3268979" y="701039"/>
                </a:lnTo>
                <a:lnTo>
                  <a:pt x="3268979" y="720216"/>
                </a:lnTo>
                <a:lnTo>
                  <a:pt x="3276854" y="728090"/>
                </a:lnTo>
                <a:lnTo>
                  <a:pt x="3296030" y="728090"/>
                </a:lnTo>
                <a:lnTo>
                  <a:pt x="3303778" y="720216"/>
                </a:lnTo>
                <a:lnTo>
                  <a:pt x="3303778" y="701039"/>
                </a:lnTo>
                <a:lnTo>
                  <a:pt x="3296030" y="693292"/>
                </a:lnTo>
                <a:close/>
              </a:path>
              <a:path extrusionOk="0" h="1781175" w="6172200">
                <a:moveTo>
                  <a:pt x="5810250" y="687577"/>
                </a:moveTo>
                <a:lnTo>
                  <a:pt x="5790946" y="687577"/>
                </a:lnTo>
                <a:lnTo>
                  <a:pt x="5783199" y="695325"/>
                </a:lnTo>
                <a:lnTo>
                  <a:pt x="5783199" y="714501"/>
                </a:lnTo>
                <a:lnTo>
                  <a:pt x="5790946" y="722249"/>
                </a:lnTo>
                <a:lnTo>
                  <a:pt x="5810250" y="722249"/>
                </a:lnTo>
                <a:lnTo>
                  <a:pt x="5817997" y="714501"/>
                </a:lnTo>
                <a:lnTo>
                  <a:pt x="5817997" y="695325"/>
                </a:lnTo>
                <a:lnTo>
                  <a:pt x="5810250" y="687577"/>
                </a:lnTo>
                <a:close/>
              </a:path>
              <a:path extrusionOk="0" h="1781175" w="6172200">
                <a:moveTo>
                  <a:pt x="1565783" y="687577"/>
                </a:moveTo>
                <a:lnTo>
                  <a:pt x="1546478" y="687577"/>
                </a:lnTo>
                <a:lnTo>
                  <a:pt x="1538732" y="695325"/>
                </a:lnTo>
                <a:lnTo>
                  <a:pt x="1538732" y="714501"/>
                </a:lnTo>
                <a:lnTo>
                  <a:pt x="1546478" y="722249"/>
                </a:lnTo>
                <a:lnTo>
                  <a:pt x="1565783" y="722249"/>
                </a:lnTo>
                <a:lnTo>
                  <a:pt x="1573529" y="714501"/>
                </a:lnTo>
                <a:lnTo>
                  <a:pt x="1573529" y="695325"/>
                </a:lnTo>
                <a:lnTo>
                  <a:pt x="1565783" y="687577"/>
                </a:lnTo>
                <a:close/>
              </a:path>
              <a:path extrusionOk="0" h="1781175" w="6172200">
                <a:moveTo>
                  <a:pt x="3412108" y="681736"/>
                </a:moveTo>
                <a:lnTo>
                  <a:pt x="3392931" y="681736"/>
                </a:lnTo>
                <a:lnTo>
                  <a:pt x="3385184" y="689483"/>
                </a:lnTo>
                <a:lnTo>
                  <a:pt x="3385184" y="708660"/>
                </a:lnTo>
                <a:lnTo>
                  <a:pt x="3392931" y="716534"/>
                </a:lnTo>
                <a:lnTo>
                  <a:pt x="3412108" y="716534"/>
                </a:lnTo>
                <a:lnTo>
                  <a:pt x="3419982" y="708660"/>
                </a:lnTo>
                <a:lnTo>
                  <a:pt x="3419982" y="689483"/>
                </a:lnTo>
                <a:lnTo>
                  <a:pt x="3412108" y="681736"/>
                </a:lnTo>
                <a:close/>
              </a:path>
              <a:path extrusionOk="0" h="1781175" w="6172200">
                <a:moveTo>
                  <a:pt x="2808351" y="676021"/>
                </a:moveTo>
                <a:lnTo>
                  <a:pt x="2789047" y="676021"/>
                </a:lnTo>
                <a:lnTo>
                  <a:pt x="2781300" y="683767"/>
                </a:lnTo>
                <a:lnTo>
                  <a:pt x="2781300" y="702945"/>
                </a:lnTo>
                <a:lnTo>
                  <a:pt x="2789047" y="710691"/>
                </a:lnTo>
                <a:lnTo>
                  <a:pt x="2808351" y="710691"/>
                </a:lnTo>
                <a:lnTo>
                  <a:pt x="2816098" y="702945"/>
                </a:lnTo>
                <a:lnTo>
                  <a:pt x="2816098" y="683767"/>
                </a:lnTo>
                <a:lnTo>
                  <a:pt x="2808351" y="676021"/>
                </a:lnTo>
                <a:close/>
              </a:path>
              <a:path extrusionOk="0" h="1781175" w="6172200">
                <a:moveTo>
                  <a:pt x="2471547" y="676021"/>
                </a:moveTo>
                <a:lnTo>
                  <a:pt x="2452242" y="676021"/>
                </a:lnTo>
                <a:lnTo>
                  <a:pt x="2444496" y="683767"/>
                </a:lnTo>
                <a:lnTo>
                  <a:pt x="2444496" y="702945"/>
                </a:lnTo>
                <a:lnTo>
                  <a:pt x="2452242" y="710691"/>
                </a:lnTo>
                <a:lnTo>
                  <a:pt x="2471547" y="710691"/>
                </a:lnTo>
                <a:lnTo>
                  <a:pt x="2479294" y="702945"/>
                </a:lnTo>
                <a:lnTo>
                  <a:pt x="2479294" y="683767"/>
                </a:lnTo>
                <a:lnTo>
                  <a:pt x="2471547" y="676021"/>
                </a:lnTo>
                <a:close/>
              </a:path>
              <a:path extrusionOk="0" h="1781175" w="6172200">
                <a:moveTo>
                  <a:pt x="2175383" y="676021"/>
                </a:moveTo>
                <a:lnTo>
                  <a:pt x="2156205" y="676021"/>
                </a:lnTo>
                <a:lnTo>
                  <a:pt x="2148332" y="683767"/>
                </a:lnTo>
                <a:lnTo>
                  <a:pt x="2148332" y="702945"/>
                </a:lnTo>
                <a:lnTo>
                  <a:pt x="2156205" y="710691"/>
                </a:lnTo>
                <a:lnTo>
                  <a:pt x="2175383" y="710691"/>
                </a:lnTo>
                <a:lnTo>
                  <a:pt x="2183257" y="702945"/>
                </a:lnTo>
                <a:lnTo>
                  <a:pt x="2183257" y="683767"/>
                </a:lnTo>
                <a:lnTo>
                  <a:pt x="2175383" y="676021"/>
                </a:lnTo>
                <a:close/>
              </a:path>
              <a:path extrusionOk="0" h="1781175" w="6172200">
                <a:moveTo>
                  <a:pt x="1374139" y="676021"/>
                </a:moveTo>
                <a:lnTo>
                  <a:pt x="1354836" y="676021"/>
                </a:lnTo>
                <a:lnTo>
                  <a:pt x="1347089" y="683767"/>
                </a:lnTo>
                <a:lnTo>
                  <a:pt x="1347089" y="702945"/>
                </a:lnTo>
                <a:lnTo>
                  <a:pt x="1354836" y="710691"/>
                </a:lnTo>
                <a:lnTo>
                  <a:pt x="1374139" y="710691"/>
                </a:lnTo>
                <a:lnTo>
                  <a:pt x="1381887" y="702945"/>
                </a:lnTo>
                <a:lnTo>
                  <a:pt x="1381887" y="683767"/>
                </a:lnTo>
                <a:lnTo>
                  <a:pt x="1374139" y="676021"/>
                </a:lnTo>
                <a:close/>
              </a:path>
              <a:path extrusionOk="0" h="1781175" w="6172200">
                <a:moveTo>
                  <a:pt x="1136014" y="676021"/>
                </a:moveTo>
                <a:lnTo>
                  <a:pt x="1116838" y="676021"/>
                </a:lnTo>
                <a:lnTo>
                  <a:pt x="1108964" y="683767"/>
                </a:lnTo>
                <a:lnTo>
                  <a:pt x="1108964" y="702945"/>
                </a:lnTo>
                <a:lnTo>
                  <a:pt x="1116838" y="710691"/>
                </a:lnTo>
                <a:lnTo>
                  <a:pt x="1136014" y="710691"/>
                </a:lnTo>
                <a:lnTo>
                  <a:pt x="1143889" y="702945"/>
                </a:lnTo>
                <a:lnTo>
                  <a:pt x="1143889" y="683767"/>
                </a:lnTo>
                <a:lnTo>
                  <a:pt x="1136014" y="676021"/>
                </a:lnTo>
                <a:close/>
              </a:path>
              <a:path extrusionOk="0" h="1781175" w="6172200">
                <a:moveTo>
                  <a:pt x="172212" y="676021"/>
                </a:moveTo>
                <a:lnTo>
                  <a:pt x="152908" y="676021"/>
                </a:lnTo>
                <a:lnTo>
                  <a:pt x="145161" y="683767"/>
                </a:lnTo>
                <a:lnTo>
                  <a:pt x="145161" y="702945"/>
                </a:lnTo>
                <a:lnTo>
                  <a:pt x="152908" y="710691"/>
                </a:lnTo>
                <a:lnTo>
                  <a:pt x="172212" y="710691"/>
                </a:lnTo>
                <a:lnTo>
                  <a:pt x="179959" y="702945"/>
                </a:lnTo>
                <a:lnTo>
                  <a:pt x="179959" y="683767"/>
                </a:lnTo>
                <a:lnTo>
                  <a:pt x="172212" y="676021"/>
                </a:lnTo>
                <a:close/>
              </a:path>
              <a:path extrusionOk="0" h="1781175" w="6172200">
                <a:moveTo>
                  <a:pt x="1856104" y="670178"/>
                </a:moveTo>
                <a:lnTo>
                  <a:pt x="1836801" y="670178"/>
                </a:lnTo>
                <a:lnTo>
                  <a:pt x="1829053" y="677926"/>
                </a:lnTo>
                <a:lnTo>
                  <a:pt x="1829053" y="697102"/>
                </a:lnTo>
                <a:lnTo>
                  <a:pt x="1836801" y="704850"/>
                </a:lnTo>
                <a:lnTo>
                  <a:pt x="1856104" y="704850"/>
                </a:lnTo>
                <a:lnTo>
                  <a:pt x="1863852" y="697102"/>
                </a:lnTo>
                <a:lnTo>
                  <a:pt x="1863852" y="677926"/>
                </a:lnTo>
                <a:lnTo>
                  <a:pt x="1856104" y="670178"/>
                </a:lnTo>
                <a:close/>
              </a:path>
              <a:path extrusionOk="0" h="1781175" w="6172200">
                <a:moveTo>
                  <a:pt x="3714115" y="664337"/>
                </a:moveTo>
                <a:lnTo>
                  <a:pt x="3694810" y="664337"/>
                </a:lnTo>
                <a:lnTo>
                  <a:pt x="3687064" y="672211"/>
                </a:lnTo>
                <a:lnTo>
                  <a:pt x="3687064" y="691388"/>
                </a:lnTo>
                <a:lnTo>
                  <a:pt x="3694810" y="699135"/>
                </a:lnTo>
                <a:lnTo>
                  <a:pt x="3714115" y="699135"/>
                </a:lnTo>
                <a:lnTo>
                  <a:pt x="3721861" y="691388"/>
                </a:lnTo>
                <a:lnTo>
                  <a:pt x="3721861" y="672211"/>
                </a:lnTo>
                <a:lnTo>
                  <a:pt x="3714115" y="664337"/>
                </a:lnTo>
                <a:close/>
              </a:path>
              <a:path extrusionOk="0" h="1781175" w="6172200">
                <a:moveTo>
                  <a:pt x="2703829" y="664337"/>
                </a:moveTo>
                <a:lnTo>
                  <a:pt x="2684526" y="664337"/>
                </a:lnTo>
                <a:lnTo>
                  <a:pt x="2676779" y="672211"/>
                </a:lnTo>
                <a:lnTo>
                  <a:pt x="2676779" y="691388"/>
                </a:lnTo>
                <a:lnTo>
                  <a:pt x="2684526" y="699135"/>
                </a:lnTo>
                <a:lnTo>
                  <a:pt x="2703829" y="699135"/>
                </a:lnTo>
                <a:lnTo>
                  <a:pt x="2711577" y="691388"/>
                </a:lnTo>
                <a:lnTo>
                  <a:pt x="2711577" y="672211"/>
                </a:lnTo>
                <a:lnTo>
                  <a:pt x="2703829" y="664337"/>
                </a:lnTo>
                <a:close/>
              </a:path>
              <a:path extrusionOk="0" h="1781175" w="6172200">
                <a:moveTo>
                  <a:pt x="5554726" y="652779"/>
                </a:moveTo>
                <a:lnTo>
                  <a:pt x="5535549" y="652779"/>
                </a:lnTo>
                <a:lnTo>
                  <a:pt x="5527675" y="660653"/>
                </a:lnTo>
                <a:lnTo>
                  <a:pt x="5527675" y="679830"/>
                </a:lnTo>
                <a:lnTo>
                  <a:pt x="5535549" y="687577"/>
                </a:lnTo>
                <a:lnTo>
                  <a:pt x="5554726" y="687577"/>
                </a:lnTo>
                <a:lnTo>
                  <a:pt x="5562473" y="679830"/>
                </a:lnTo>
                <a:lnTo>
                  <a:pt x="5562473" y="660653"/>
                </a:lnTo>
                <a:lnTo>
                  <a:pt x="5554726" y="652779"/>
                </a:lnTo>
                <a:close/>
              </a:path>
              <a:path extrusionOk="0" h="1781175" w="6172200">
                <a:moveTo>
                  <a:pt x="764413" y="652779"/>
                </a:moveTo>
                <a:lnTo>
                  <a:pt x="745236" y="652779"/>
                </a:lnTo>
                <a:lnTo>
                  <a:pt x="737362" y="660653"/>
                </a:lnTo>
                <a:lnTo>
                  <a:pt x="737362" y="679830"/>
                </a:lnTo>
                <a:lnTo>
                  <a:pt x="745236" y="687577"/>
                </a:lnTo>
                <a:lnTo>
                  <a:pt x="764413" y="687577"/>
                </a:lnTo>
                <a:lnTo>
                  <a:pt x="772287" y="679830"/>
                </a:lnTo>
                <a:lnTo>
                  <a:pt x="772287" y="660653"/>
                </a:lnTo>
                <a:lnTo>
                  <a:pt x="764413" y="652779"/>
                </a:lnTo>
                <a:close/>
              </a:path>
              <a:path extrusionOk="0" h="1781175" w="6172200">
                <a:moveTo>
                  <a:pt x="276733" y="652779"/>
                </a:moveTo>
                <a:lnTo>
                  <a:pt x="257428" y="652779"/>
                </a:lnTo>
                <a:lnTo>
                  <a:pt x="249682" y="660653"/>
                </a:lnTo>
                <a:lnTo>
                  <a:pt x="249682" y="679830"/>
                </a:lnTo>
                <a:lnTo>
                  <a:pt x="257428" y="687577"/>
                </a:lnTo>
                <a:lnTo>
                  <a:pt x="276733" y="687577"/>
                </a:lnTo>
                <a:lnTo>
                  <a:pt x="284479" y="679830"/>
                </a:lnTo>
                <a:lnTo>
                  <a:pt x="284479" y="660653"/>
                </a:lnTo>
                <a:lnTo>
                  <a:pt x="276733" y="652779"/>
                </a:lnTo>
                <a:close/>
              </a:path>
              <a:path extrusionOk="0" h="1781175" w="6172200">
                <a:moveTo>
                  <a:pt x="1734058" y="647064"/>
                </a:moveTo>
                <a:lnTo>
                  <a:pt x="1714880" y="647064"/>
                </a:lnTo>
                <a:lnTo>
                  <a:pt x="1707134" y="654812"/>
                </a:lnTo>
                <a:lnTo>
                  <a:pt x="1707134" y="673988"/>
                </a:lnTo>
                <a:lnTo>
                  <a:pt x="1714880" y="681736"/>
                </a:lnTo>
                <a:lnTo>
                  <a:pt x="1734058" y="681736"/>
                </a:lnTo>
                <a:lnTo>
                  <a:pt x="1741932" y="673988"/>
                </a:lnTo>
                <a:lnTo>
                  <a:pt x="1741932" y="654812"/>
                </a:lnTo>
                <a:lnTo>
                  <a:pt x="1734058" y="647064"/>
                </a:lnTo>
                <a:close/>
              </a:path>
              <a:path extrusionOk="0" h="1781175" w="6172200">
                <a:moveTo>
                  <a:pt x="3597909" y="641223"/>
                </a:moveTo>
                <a:lnTo>
                  <a:pt x="3578732" y="641223"/>
                </a:lnTo>
                <a:lnTo>
                  <a:pt x="3570985" y="648970"/>
                </a:lnTo>
                <a:lnTo>
                  <a:pt x="3570985" y="668147"/>
                </a:lnTo>
                <a:lnTo>
                  <a:pt x="3578732" y="676021"/>
                </a:lnTo>
                <a:lnTo>
                  <a:pt x="3597909" y="676021"/>
                </a:lnTo>
                <a:lnTo>
                  <a:pt x="3605783" y="668147"/>
                </a:lnTo>
                <a:lnTo>
                  <a:pt x="3605783" y="648970"/>
                </a:lnTo>
                <a:lnTo>
                  <a:pt x="3597909" y="641223"/>
                </a:lnTo>
                <a:close/>
              </a:path>
              <a:path extrusionOk="0" h="1781175" w="6172200">
                <a:moveTo>
                  <a:pt x="3174110" y="641223"/>
                </a:moveTo>
                <a:lnTo>
                  <a:pt x="3154806" y="641223"/>
                </a:lnTo>
                <a:lnTo>
                  <a:pt x="3147059" y="648970"/>
                </a:lnTo>
                <a:lnTo>
                  <a:pt x="3147059" y="668147"/>
                </a:lnTo>
                <a:lnTo>
                  <a:pt x="3154806" y="676021"/>
                </a:lnTo>
                <a:lnTo>
                  <a:pt x="3174110" y="676021"/>
                </a:lnTo>
                <a:lnTo>
                  <a:pt x="3181857" y="668147"/>
                </a:lnTo>
                <a:lnTo>
                  <a:pt x="3181857" y="648970"/>
                </a:lnTo>
                <a:lnTo>
                  <a:pt x="3174110" y="641223"/>
                </a:lnTo>
                <a:close/>
              </a:path>
              <a:path extrusionOk="0" h="1781175" w="6172200">
                <a:moveTo>
                  <a:pt x="1257935" y="641223"/>
                </a:moveTo>
                <a:lnTo>
                  <a:pt x="1238758" y="641223"/>
                </a:lnTo>
                <a:lnTo>
                  <a:pt x="1231011" y="648970"/>
                </a:lnTo>
                <a:lnTo>
                  <a:pt x="1231011" y="668147"/>
                </a:lnTo>
                <a:lnTo>
                  <a:pt x="1238758" y="676021"/>
                </a:lnTo>
                <a:lnTo>
                  <a:pt x="1257935" y="676021"/>
                </a:lnTo>
                <a:lnTo>
                  <a:pt x="1265809" y="668147"/>
                </a:lnTo>
                <a:lnTo>
                  <a:pt x="1265809" y="648970"/>
                </a:lnTo>
                <a:lnTo>
                  <a:pt x="1257935" y="641223"/>
                </a:lnTo>
                <a:close/>
              </a:path>
              <a:path extrusionOk="0" h="1781175" w="6172200">
                <a:moveTo>
                  <a:pt x="625094" y="641223"/>
                </a:moveTo>
                <a:lnTo>
                  <a:pt x="605916" y="641223"/>
                </a:lnTo>
                <a:lnTo>
                  <a:pt x="598042" y="648970"/>
                </a:lnTo>
                <a:lnTo>
                  <a:pt x="598042" y="668147"/>
                </a:lnTo>
                <a:lnTo>
                  <a:pt x="605916" y="676021"/>
                </a:lnTo>
                <a:lnTo>
                  <a:pt x="625094" y="676021"/>
                </a:lnTo>
                <a:lnTo>
                  <a:pt x="632840" y="668147"/>
                </a:lnTo>
                <a:lnTo>
                  <a:pt x="632840" y="648970"/>
                </a:lnTo>
                <a:lnTo>
                  <a:pt x="625094" y="641223"/>
                </a:lnTo>
                <a:close/>
              </a:path>
              <a:path extrusionOk="0" h="1781175" w="6172200">
                <a:moveTo>
                  <a:pt x="3075431" y="635508"/>
                </a:moveTo>
                <a:lnTo>
                  <a:pt x="3056128" y="635508"/>
                </a:lnTo>
                <a:lnTo>
                  <a:pt x="3048380" y="643254"/>
                </a:lnTo>
                <a:lnTo>
                  <a:pt x="3048380" y="662432"/>
                </a:lnTo>
                <a:lnTo>
                  <a:pt x="3056128" y="670178"/>
                </a:lnTo>
                <a:lnTo>
                  <a:pt x="3075431" y="670178"/>
                </a:lnTo>
                <a:lnTo>
                  <a:pt x="3083179" y="662432"/>
                </a:lnTo>
                <a:lnTo>
                  <a:pt x="3083179" y="643254"/>
                </a:lnTo>
                <a:lnTo>
                  <a:pt x="3075431" y="635508"/>
                </a:lnTo>
                <a:close/>
              </a:path>
              <a:path extrusionOk="0" h="1781175" w="6172200">
                <a:moveTo>
                  <a:pt x="6112129" y="623951"/>
                </a:moveTo>
                <a:lnTo>
                  <a:pt x="6092952" y="623951"/>
                </a:lnTo>
                <a:lnTo>
                  <a:pt x="6085078" y="631698"/>
                </a:lnTo>
                <a:lnTo>
                  <a:pt x="6085078" y="650875"/>
                </a:lnTo>
                <a:lnTo>
                  <a:pt x="6092952" y="658622"/>
                </a:lnTo>
                <a:lnTo>
                  <a:pt x="6112129" y="658622"/>
                </a:lnTo>
                <a:lnTo>
                  <a:pt x="6120003" y="650875"/>
                </a:lnTo>
                <a:lnTo>
                  <a:pt x="6120003" y="631698"/>
                </a:lnTo>
                <a:lnTo>
                  <a:pt x="6112129" y="623951"/>
                </a:lnTo>
                <a:close/>
              </a:path>
              <a:path extrusionOk="0" h="1781175" w="6172200">
                <a:moveTo>
                  <a:pt x="2947670" y="623951"/>
                </a:moveTo>
                <a:lnTo>
                  <a:pt x="2928366" y="623951"/>
                </a:lnTo>
                <a:lnTo>
                  <a:pt x="2920619" y="631698"/>
                </a:lnTo>
                <a:lnTo>
                  <a:pt x="2920619" y="650875"/>
                </a:lnTo>
                <a:lnTo>
                  <a:pt x="2928366" y="658622"/>
                </a:lnTo>
                <a:lnTo>
                  <a:pt x="2947670" y="658622"/>
                </a:lnTo>
                <a:lnTo>
                  <a:pt x="2955416" y="650875"/>
                </a:lnTo>
                <a:lnTo>
                  <a:pt x="2955416" y="631698"/>
                </a:lnTo>
                <a:lnTo>
                  <a:pt x="2947670" y="623951"/>
                </a:lnTo>
                <a:close/>
              </a:path>
              <a:path extrusionOk="0" h="1781175" w="6172200">
                <a:moveTo>
                  <a:pt x="3899916" y="618109"/>
                </a:moveTo>
                <a:lnTo>
                  <a:pt x="3880611" y="618109"/>
                </a:lnTo>
                <a:lnTo>
                  <a:pt x="3872865" y="625855"/>
                </a:lnTo>
                <a:lnTo>
                  <a:pt x="3872865" y="645033"/>
                </a:lnTo>
                <a:lnTo>
                  <a:pt x="3880611" y="652779"/>
                </a:lnTo>
                <a:lnTo>
                  <a:pt x="3899916" y="652779"/>
                </a:lnTo>
                <a:lnTo>
                  <a:pt x="3907663" y="645033"/>
                </a:lnTo>
                <a:lnTo>
                  <a:pt x="3907663" y="625855"/>
                </a:lnTo>
                <a:lnTo>
                  <a:pt x="3899916" y="618109"/>
                </a:lnTo>
                <a:close/>
              </a:path>
              <a:path extrusionOk="0" h="1781175" w="6172200">
                <a:moveTo>
                  <a:pt x="5757926" y="606551"/>
                </a:moveTo>
                <a:lnTo>
                  <a:pt x="5738749" y="606551"/>
                </a:lnTo>
                <a:lnTo>
                  <a:pt x="5730875" y="614299"/>
                </a:lnTo>
                <a:lnTo>
                  <a:pt x="5730875" y="633476"/>
                </a:lnTo>
                <a:lnTo>
                  <a:pt x="5738749" y="641223"/>
                </a:lnTo>
                <a:lnTo>
                  <a:pt x="5757926" y="641223"/>
                </a:lnTo>
                <a:lnTo>
                  <a:pt x="5765800" y="633476"/>
                </a:lnTo>
                <a:lnTo>
                  <a:pt x="5765800" y="614299"/>
                </a:lnTo>
                <a:lnTo>
                  <a:pt x="5757926" y="606551"/>
                </a:lnTo>
                <a:close/>
              </a:path>
              <a:path extrusionOk="0" h="1781175" w="6172200">
                <a:moveTo>
                  <a:pt x="2593466" y="606551"/>
                </a:moveTo>
                <a:lnTo>
                  <a:pt x="2574163" y="606551"/>
                </a:lnTo>
                <a:lnTo>
                  <a:pt x="2566416" y="614299"/>
                </a:lnTo>
                <a:lnTo>
                  <a:pt x="2566416" y="633476"/>
                </a:lnTo>
                <a:lnTo>
                  <a:pt x="2574163" y="641223"/>
                </a:lnTo>
                <a:lnTo>
                  <a:pt x="2593466" y="641223"/>
                </a:lnTo>
                <a:lnTo>
                  <a:pt x="2601214" y="633476"/>
                </a:lnTo>
                <a:lnTo>
                  <a:pt x="2601214" y="614299"/>
                </a:lnTo>
                <a:lnTo>
                  <a:pt x="2593466" y="606551"/>
                </a:lnTo>
                <a:close/>
              </a:path>
              <a:path extrusionOk="0" h="1781175" w="6172200">
                <a:moveTo>
                  <a:pt x="2262504" y="606551"/>
                </a:moveTo>
                <a:lnTo>
                  <a:pt x="2243201" y="606551"/>
                </a:lnTo>
                <a:lnTo>
                  <a:pt x="2235454" y="614299"/>
                </a:lnTo>
                <a:lnTo>
                  <a:pt x="2235454" y="633476"/>
                </a:lnTo>
                <a:lnTo>
                  <a:pt x="2243201" y="641223"/>
                </a:lnTo>
                <a:lnTo>
                  <a:pt x="2262504" y="641223"/>
                </a:lnTo>
                <a:lnTo>
                  <a:pt x="2270252" y="633476"/>
                </a:lnTo>
                <a:lnTo>
                  <a:pt x="2270252" y="614299"/>
                </a:lnTo>
                <a:lnTo>
                  <a:pt x="2262504" y="606551"/>
                </a:lnTo>
                <a:close/>
              </a:path>
              <a:path extrusionOk="0" h="1781175" w="6172200">
                <a:moveTo>
                  <a:pt x="1472819" y="606551"/>
                </a:moveTo>
                <a:lnTo>
                  <a:pt x="1453641" y="606551"/>
                </a:lnTo>
                <a:lnTo>
                  <a:pt x="1445767" y="614299"/>
                </a:lnTo>
                <a:lnTo>
                  <a:pt x="1445767" y="633476"/>
                </a:lnTo>
                <a:lnTo>
                  <a:pt x="1453641" y="641223"/>
                </a:lnTo>
                <a:lnTo>
                  <a:pt x="1472819" y="641223"/>
                </a:lnTo>
                <a:lnTo>
                  <a:pt x="1480692" y="633476"/>
                </a:lnTo>
                <a:lnTo>
                  <a:pt x="1480692" y="614299"/>
                </a:lnTo>
                <a:lnTo>
                  <a:pt x="1472819" y="606551"/>
                </a:lnTo>
                <a:close/>
              </a:path>
              <a:path extrusionOk="0" h="1781175" w="6172200">
                <a:moveTo>
                  <a:pt x="880617" y="606551"/>
                </a:moveTo>
                <a:lnTo>
                  <a:pt x="861313" y="606551"/>
                </a:lnTo>
                <a:lnTo>
                  <a:pt x="853566" y="614299"/>
                </a:lnTo>
                <a:lnTo>
                  <a:pt x="853566" y="633476"/>
                </a:lnTo>
                <a:lnTo>
                  <a:pt x="861313" y="641223"/>
                </a:lnTo>
                <a:lnTo>
                  <a:pt x="880617" y="641223"/>
                </a:lnTo>
                <a:lnTo>
                  <a:pt x="888364" y="633476"/>
                </a:lnTo>
                <a:lnTo>
                  <a:pt x="888364" y="614299"/>
                </a:lnTo>
                <a:lnTo>
                  <a:pt x="880617" y="606551"/>
                </a:lnTo>
                <a:close/>
              </a:path>
              <a:path extrusionOk="0" h="1781175" w="6172200">
                <a:moveTo>
                  <a:pt x="5641848" y="594995"/>
                </a:moveTo>
                <a:lnTo>
                  <a:pt x="5622544" y="594995"/>
                </a:lnTo>
                <a:lnTo>
                  <a:pt x="5614797" y="602741"/>
                </a:lnTo>
                <a:lnTo>
                  <a:pt x="5614797" y="621919"/>
                </a:lnTo>
                <a:lnTo>
                  <a:pt x="5622544" y="629665"/>
                </a:lnTo>
                <a:lnTo>
                  <a:pt x="5641848" y="629665"/>
                </a:lnTo>
                <a:lnTo>
                  <a:pt x="5649595" y="621919"/>
                </a:lnTo>
                <a:lnTo>
                  <a:pt x="5649595" y="602741"/>
                </a:lnTo>
                <a:lnTo>
                  <a:pt x="5641848" y="594995"/>
                </a:lnTo>
                <a:close/>
              </a:path>
              <a:path extrusionOk="0" h="1781175" w="6172200">
                <a:moveTo>
                  <a:pt x="2396109" y="594995"/>
                </a:moveTo>
                <a:lnTo>
                  <a:pt x="2376804" y="594995"/>
                </a:lnTo>
                <a:lnTo>
                  <a:pt x="2369058" y="602741"/>
                </a:lnTo>
                <a:lnTo>
                  <a:pt x="2369058" y="621919"/>
                </a:lnTo>
                <a:lnTo>
                  <a:pt x="2376804" y="629665"/>
                </a:lnTo>
                <a:lnTo>
                  <a:pt x="2396109" y="629665"/>
                </a:lnTo>
                <a:lnTo>
                  <a:pt x="2403855" y="621919"/>
                </a:lnTo>
                <a:lnTo>
                  <a:pt x="2403855" y="602741"/>
                </a:lnTo>
                <a:lnTo>
                  <a:pt x="2396109" y="594995"/>
                </a:lnTo>
                <a:close/>
              </a:path>
              <a:path extrusionOk="0" h="1781175" w="6172200">
                <a:moveTo>
                  <a:pt x="5914771" y="589152"/>
                </a:moveTo>
                <a:lnTo>
                  <a:pt x="5895467" y="589152"/>
                </a:lnTo>
                <a:lnTo>
                  <a:pt x="5887720" y="596900"/>
                </a:lnTo>
                <a:lnTo>
                  <a:pt x="5887720" y="616076"/>
                </a:lnTo>
                <a:lnTo>
                  <a:pt x="5895467" y="623951"/>
                </a:lnTo>
                <a:lnTo>
                  <a:pt x="5914771" y="623951"/>
                </a:lnTo>
                <a:lnTo>
                  <a:pt x="5922518" y="616076"/>
                </a:lnTo>
                <a:lnTo>
                  <a:pt x="5922518" y="596900"/>
                </a:lnTo>
                <a:lnTo>
                  <a:pt x="5914771" y="589152"/>
                </a:lnTo>
                <a:close/>
              </a:path>
              <a:path extrusionOk="0" h="1781175" w="6172200">
                <a:moveTo>
                  <a:pt x="3487674" y="589152"/>
                </a:moveTo>
                <a:lnTo>
                  <a:pt x="3468370" y="589152"/>
                </a:lnTo>
                <a:lnTo>
                  <a:pt x="3460623" y="596900"/>
                </a:lnTo>
                <a:lnTo>
                  <a:pt x="3460623" y="616076"/>
                </a:lnTo>
                <a:lnTo>
                  <a:pt x="3468370" y="623951"/>
                </a:lnTo>
                <a:lnTo>
                  <a:pt x="3487674" y="623951"/>
                </a:lnTo>
                <a:lnTo>
                  <a:pt x="3495421" y="616076"/>
                </a:lnTo>
                <a:lnTo>
                  <a:pt x="3495421" y="596900"/>
                </a:lnTo>
                <a:lnTo>
                  <a:pt x="3487674" y="589152"/>
                </a:lnTo>
                <a:close/>
              </a:path>
              <a:path extrusionOk="0" h="1781175" w="6172200">
                <a:moveTo>
                  <a:pt x="2088261" y="589152"/>
                </a:moveTo>
                <a:lnTo>
                  <a:pt x="2069084" y="589152"/>
                </a:lnTo>
                <a:lnTo>
                  <a:pt x="2061210" y="596900"/>
                </a:lnTo>
                <a:lnTo>
                  <a:pt x="2061210" y="616076"/>
                </a:lnTo>
                <a:lnTo>
                  <a:pt x="2069084" y="623951"/>
                </a:lnTo>
                <a:lnTo>
                  <a:pt x="2088261" y="623951"/>
                </a:lnTo>
                <a:lnTo>
                  <a:pt x="2096135" y="616076"/>
                </a:lnTo>
                <a:lnTo>
                  <a:pt x="2096135" y="596900"/>
                </a:lnTo>
                <a:lnTo>
                  <a:pt x="2088261" y="589152"/>
                </a:lnTo>
                <a:close/>
              </a:path>
              <a:path extrusionOk="0" h="1781175" w="6172200">
                <a:moveTo>
                  <a:pt x="1978025" y="583438"/>
                </a:moveTo>
                <a:lnTo>
                  <a:pt x="1958721" y="583438"/>
                </a:lnTo>
                <a:lnTo>
                  <a:pt x="1950974" y="591185"/>
                </a:lnTo>
                <a:lnTo>
                  <a:pt x="1950974" y="610362"/>
                </a:lnTo>
                <a:lnTo>
                  <a:pt x="1958721" y="618109"/>
                </a:lnTo>
                <a:lnTo>
                  <a:pt x="1978025" y="618109"/>
                </a:lnTo>
                <a:lnTo>
                  <a:pt x="1985772" y="610362"/>
                </a:lnTo>
                <a:lnTo>
                  <a:pt x="1985772" y="591185"/>
                </a:lnTo>
                <a:lnTo>
                  <a:pt x="1978025" y="583438"/>
                </a:lnTo>
                <a:close/>
              </a:path>
              <a:path extrusionOk="0" h="1781175" w="6172200">
                <a:moveTo>
                  <a:pt x="1606423" y="583438"/>
                </a:moveTo>
                <a:lnTo>
                  <a:pt x="1587119" y="583438"/>
                </a:lnTo>
                <a:lnTo>
                  <a:pt x="1579372" y="591185"/>
                </a:lnTo>
                <a:lnTo>
                  <a:pt x="1579372" y="610362"/>
                </a:lnTo>
                <a:lnTo>
                  <a:pt x="1587119" y="618109"/>
                </a:lnTo>
                <a:lnTo>
                  <a:pt x="1606423" y="618109"/>
                </a:lnTo>
                <a:lnTo>
                  <a:pt x="1614170" y="610362"/>
                </a:lnTo>
                <a:lnTo>
                  <a:pt x="1614170" y="591185"/>
                </a:lnTo>
                <a:lnTo>
                  <a:pt x="1606423" y="583438"/>
                </a:lnTo>
                <a:close/>
              </a:path>
              <a:path extrusionOk="0" h="1781175" w="6172200">
                <a:moveTo>
                  <a:pt x="1002538" y="583438"/>
                </a:moveTo>
                <a:lnTo>
                  <a:pt x="983234" y="583438"/>
                </a:lnTo>
                <a:lnTo>
                  <a:pt x="975487" y="591185"/>
                </a:lnTo>
                <a:lnTo>
                  <a:pt x="975487" y="610362"/>
                </a:lnTo>
                <a:lnTo>
                  <a:pt x="983234" y="618109"/>
                </a:lnTo>
                <a:lnTo>
                  <a:pt x="1002538" y="618109"/>
                </a:lnTo>
                <a:lnTo>
                  <a:pt x="1010285" y="610362"/>
                </a:lnTo>
                <a:lnTo>
                  <a:pt x="1010285" y="591185"/>
                </a:lnTo>
                <a:lnTo>
                  <a:pt x="1002538" y="583438"/>
                </a:lnTo>
                <a:close/>
              </a:path>
              <a:path extrusionOk="0" h="1781175" w="6172200">
                <a:moveTo>
                  <a:pt x="497332" y="583438"/>
                </a:moveTo>
                <a:lnTo>
                  <a:pt x="478154" y="583438"/>
                </a:lnTo>
                <a:lnTo>
                  <a:pt x="470280" y="591185"/>
                </a:lnTo>
                <a:lnTo>
                  <a:pt x="470280" y="610362"/>
                </a:lnTo>
                <a:lnTo>
                  <a:pt x="478154" y="618109"/>
                </a:lnTo>
                <a:lnTo>
                  <a:pt x="497332" y="618109"/>
                </a:lnTo>
                <a:lnTo>
                  <a:pt x="505205" y="610362"/>
                </a:lnTo>
                <a:lnTo>
                  <a:pt x="505205" y="591185"/>
                </a:lnTo>
                <a:lnTo>
                  <a:pt x="497332" y="583438"/>
                </a:lnTo>
                <a:close/>
              </a:path>
              <a:path extrusionOk="0" h="1781175" w="6172200">
                <a:moveTo>
                  <a:pt x="375412" y="583438"/>
                </a:moveTo>
                <a:lnTo>
                  <a:pt x="356235" y="583438"/>
                </a:lnTo>
                <a:lnTo>
                  <a:pt x="348361" y="591185"/>
                </a:lnTo>
                <a:lnTo>
                  <a:pt x="348361" y="610362"/>
                </a:lnTo>
                <a:lnTo>
                  <a:pt x="356235" y="618109"/>
                </a:lnTo>
                <a:lnTo>
                  <a:pt x="375412" y="618109"/>
                </a:lnTo>
                <a:lnTo>
                  <a:pt x="383159" y="610362"/>
                </a:lnTo>
                <a:lnTo>
                  <a:pt x="383159" y="591185"/>
                </a:lnTo>
                <a:lnTo>
                  <a:pt x="375412" y="583438"/>
                </a:lnTo>
                <a:close/>
              </a:path>
              <a:path extrusionOk="0" h="1781175" w="6172200">
                <a:moveTo>
                  <a:pt x="3255391" y="577596"/>
                </a:moveTo>
                <a:lnTo>
                  <a:pt x="3236214" y="577596"/>
                </a:lnTo>
                <a:lnTo>
                  <a:pt x="3228340" y="585342"/>
                </a:lnTo>
                <a:lnTo>
                  <a:pt x="3228340" y="604520"/>
                </a:lnTo>
                <a:lnTo>
                  <a:pt x="3236214" y="612266"/>
                </a:lnTo>
                <a:lnTo>
                  <a:pt x="3255391" y="612266"/>
                </a:lnTo>
                <a:lnTo>
                  <a:pt x="3263138" y="604520"/>
                </a:lnTo>
                <a:lnTo>
                  <a:pt x="3263138" y="585342"/>
                </a:lnTo>
                <a:lnTo>
                  <a:pt x="3255391" y="577596"/>
                </a:lnTo>
                <a:close/>
              </a:path>
              <a:path extrusionOk="0" h="1781175" w="6172200">
                <a:moveTo>
                  <a:pt x="3766311" y="571753"/>
                </a:moveTo>
                <a:lnTo>
                  <a:pt x="3747134" y="571753"/>
                </a:lnTo>
                <a:lnTo>
                  <a:pt x="3739260" y="579627"/>
                </a:lnTo>
                <a:lnTo>
                  <a:pt x="3739260" y="598804"/>
                </a:lnTo>
                <a:lnTo>
                  <a:pt x="3747134" y="606551"/>
                </a:lnTo>
                <a:lnTo>
                  <a:pt x="3766311" y="606551"/>
                </a:lnTo>
                <a:lnTo>
                  <a:pt x="3774185" y="598804"/>
                </a:lnTo>
                <a:lnTo>
                  <a:pt x="3774185" y="579627"/>
                </a:lnTo>
                <a:lnTo>
                  <a:pt x="3766311" y="571753"/>
                </a:lnTo>
                <a:close/>
              </a:path>
              <a:path extrusionOk="0" h="1781175" w="6172200">
                <a:moveTo>
                  <a:pt x="5444363" y="566038"/>
                </a:moveTo>
                <a:lnTo>
                  <a:pt x="5425185" y="566038"/>
                </a:lnTo>
                <a:lnTo>
                  <a:pt x="5417311" y="573786"/>
                </a:lnTo>
                <a:lnTo>
                  <a:pt x="5417311" y="592963"/>
                </a:lnTo>
                <a:lnTo>
                  <a:pt x="5425185" y="600710"/>
                </a:lnTo>
                <a:lnTo>
                  <a:pt x="5444363" y="600710"/>
                </a:lnTo>
                <a:lnTo>
                  <a:pt x="5452236" y="592963"/>
                </a:lnTo>
                <a:lnTo>
                  <a:pt x="5452236" y="573786"/>
                </a:lnTo>
                <a:lnTo>
                  <a:pt x="5444363" y="566038"/>
                </a:lnTo>
                <a:close/>
              </a:path>
              <a:path extrusionOk="0" h="1781175" w="6172200">
                <a:moveTo>
                  <a:pt x="4027678" y="566038"/>
                </a:moveTo>
                <a:lnTo>
                  <a:pt x="4008374" y="566038"/>
                </a:lnTo>
                <a:lnTo>
                  <a:pt x="4000627" y="573786"/>
                </a:lnTo>
                <a:lnTo>
                  <a:pt x="4000627" y="592963"/>
                </a:lnTo>
                <a:lnTo>
                  <a:pt x="4008374" y="600710"/>
                </a:lnTo>
                <a:lnTo>
                  <a:pt x="4027678" y="600710"/>
                </a:lnTo>
                <a:lnTo>
                  <a:pt x="4035425" y="592963"/>
                </a:lnTo>
                <a:lnTo>
                  <a:pt x="4035425" y="573786"/>
                </a:lnTo>
                <a:lnTo>
                  <a:pt x="4027678" y="566038"/>
                </a:lnTo>
                <a:close/>
              </a:path>
              <a:path extrusionOk="0" h="1781175" w="6172200">
                <a:moveTo>
                  <a:pt x="1832864" y="566038"/>
                </a:moveTo>
                <a:lnTo>
                  <a:pt x="1813560" y="566038"/>
                </a:lnTo>
                <a:lnTo>
                  <a:pt x="1805813" y="573786"/>
                </a:lnTo>
                <a:lnTo>
                  <a:pt x="1805813" y="592963"/>
                </a:lnTo>
                <a:lnTo>
                  <a:pt x="1813560" y="600710"/>
                </a:lnTo>
                <a:lnTo>
                  <a:pt x="1832864" y="600710"/>
                </a:lnTo>
                <a:lnTo>
                  <a:pt x="1840611" y="592963"/>
                </a:lnTo>
                <a:lnTo>
                  <a:pt x="1840611" y="573786"/>
                </a:lnTo>
                <a:lnTo>
                  <a:pt x="1832864" y="566038"/>
                </a:lnTo>
                <a:close/>
              </a:path>
              <a:path extrusionOk="0" h="1781175" w="6172200">
                <a:moveTo>
                  <a:pt x="1118615" y="566038"/>
                </a:moveTo>
                <a:lnTo>
                  <a:pt x="1099439" y="566038"/>
                </a:lnTo>
                <a:lnTo>
                  <a:pt x="1091564" y="573786"/>
                </a:lnTo>
                <a:lnTo>
                  <a:pt x="1091564" y="592963"/>
                </a:lnTo>
                <a:lnTo>
                  <a:pt x="1099439" y="600710"/>
                </a:lnTo>
                <a:lnTo>
                  <a:pt x="1118615" y="600710"/>
                </a:lnTo>
                <a:lnTo>
                  <a:pt x="1126489" y="592963"/>
                </a:lnTo>
                <a:lnTo>
                  <a:pt x="1126489" y="573786"/>
                </a:lnTo>
                <a:lnTo>
                  <a:pt x="1118615" y="566038"/>
                </a:lnTo>
                <a:close/>
              </a:path>
              <a:path extrusionOk="0" h="1781175" w="6172200">
                <a:moveTo>
                  <a:pt x="6013450" y="560197"/>
                </a:moveTo>
                <a:lnTo>
                  <a:pt x="5994146" y="560197"/>
                </a:lnTo>
                <a:lnTo>
                  <a:pt x="5986399" y="568071"/>
                </a:lnTo>
                <a:lnTo>
                  <a:pt x="5986399" y="587248"/>
                </a:lnTo>
                <a:lnTo>
                  <a:pt x="5994146" y="594995"/>
                </a:lnTo>
                <a:lnTo>
                  <a:pt x="6013450" y="594995"/>
                </a:lnTo>
                <a:lnTo>
                  <a:pt x="6021197" y="587248"/>
                </a:lnTo>
                <a:lnTo>
                  <a:pt x="6021197" y="568071"/>
                </a:lnTo>
                <a:lnTo>
                  <a:pt x="6013450" y="560197"/>
                </a:lnTo>
                <a:close/>
              </a:path>
              <a:path extrusionOk="0" h="1781175" w="6172200">
                <a:moveTo>
                  <a:pt x="3371469" y="560197"/>
                </a:moveTo>
                <a:lnTo>
                  <a:pt x="3352292" y="560197"/>
                </a:lnTo>
                <a:lnTo>
                  <a:pt x="3344545" y="568071"/>
                </a:lnTo>
                <a:lnTo>
                  <a:pt x="3344545" y="587248"/>
                </a:lnTo>
                <a:lnTo>
                  <a:pt x="3352292" y="594995"/>
                </a:lnTo>
                <a:lnTo>
                  <a:pt x="3371469" y="594995"/>
                </a:lnTo>
                <a:lnTo>
                  <a:pt x="3379343" y="587248"/>
                </a:lnTo>
                <a:lnTo>
                  <a:pt x="3379343" y="568071"/>
                </a:lnTo>
                <a:lnTo>
                  <a:pt x="3371469" y="560197"/>
                </a:lnTo>
                <a:close/>
              </a:path>
              <a:path extrusionOk="0" h="1781175" w="6172200">
                <a:moveTo>
                  <a:pt x="2796666" y="560197"/>
                </a:moveTo>
                <a:lnTo>
                  <a:pt x="2777490" y="560197"/>
                </a:lnTo>
                <a:lnTo>
                  <a:pt x="2769616" y="568071"/>
                </a:lnTo>
                <a:lnTo>
                  <a:pt x="2769616" y="587248"/>
                </a:lnTo>
                <a:lnTo>
                  <a:pt x="2777490" y="594995"/>
                </a:lnTo>
                <a:lnTo>
                  <a:pt x="2796666" y="594995"/>
                </a:lnTo>
                <a:lnTo>
                  <a:pt x="2804541" y="587248"/>
                </a:lnTo>
                <a:lnTo>
                  <a:pt x="2804541" y="568071"/>
                </a:lnTo>
                <a:lnTo>
                  <a:pt x="2796666" y="560197"/>
                </a:lnTo>
                <a:close/>
              </a:path>
              <a:path extrusionOk="0" h="1781175" w="6172200">
                <a:moveTo>
                  <a:pt x="4346956" y="554482"/>
                </a:moveTo>
                <a:lnTo>
                  <a:pt x="4327779" y="554482"/>
                </a:lnTo>
                <a:lnTo>
                  <a:pt x="4319905" y="562228"/>
                </a:lnTo>
                <a:lnTo>
                  <a:pt x="4319905" y="581405"/>
                </a:lnTo>
                <a:lnTo>
                  <a:pt x="4327779" y="589152"/>
                </a:lnTo>
                <a:lnTo>
                  <a:pt x="4346956" y="589152"/>
                </a:lnTo>
                <a:lnTo>
                  <a:pt x="4354830" y="581405"/>
                </a:lnTo>
                <a:lnTo>
                  <a:pt x="4354830" y="562228"/>
                </a:lnTo>
                <a:lnTo>
                  <a:pt x="4346956" y="554482"/>
                </a:lnTo>
                <a:close/>
              </a:path>
              <a:path extrusionOk="0" h="1781175" w="6172200">
                <a:moveTo>
                  <a:pt x="4178554" y="554482"/>
                </a:moveTo>
                <a:lnTo>
                  <a:pt x="4159377" y="554482"/>
                </a:lnTo>
                <a:lnTo>
                  <a:pt x="4151629" y="562228"/>
                </a:lnTo>
                <a:lnTo>
                  <a:pt x="4151629" y="581405"/>
                </a:lnTo>
                <a:lnTo>
                  <a:pt x="4159377" y="589152"/>
                </a:lnTo>
                <a:lnTo>
                  <a:pt x="4178554" y="589152"/>
                </a:lnTo>
                <a:lnTo>
                  <a:pt x="4186428" y="581405"/>
                </a:lnTo>
                <a:lnTo>
                  <a:pt x="4186428" y="562228"/>
                </a:lnTo>
                <a:lnTo>
                  <a:pt x="4178554" y="554482"/>
                </a:lnTo>
                <a:close/>
              </a:path>
              <a:path extrusionOk="0" h="1781175" w="6172200">
                <a:moveTo>
                  <a:pt x="1345057" y="548639"/>
                </a:moveTo>
                <a:lnTo>
                  <a:pt x="1325879" y="548639"/>
                </a:lnTo>
                <a:lnTo>
                  <a:pt x="1318005" y="556387"/>
                </a:lnTo>
                <a:lnTo>
                  <a:pt x="1318005" y="575563"/>
                </a:lnTo>
                <a:lnTo>
                  <a:pt x="1325879" y="583438"/>
                </a:lnTo>
                <a:lnTo>
                  <a:pt x="1345057" y="583438"/>
                </a:lnTo>
                <a:lnTo>
                  <a:pt x="1352930" y="575563"/>
                </a:lnTo>
                <a:lnTo>
                  <a:pt x="1352930" y="556387"/>
                </a:lnTo>
                <a:lnTo>
                  <a:pt x="1345057" y="548639"/>
                </a:lnTo>
                <a:close/>
              </a:path>
              <a:path extrusionOk="0" h="1781175" w="6172200">
                <a:moveTo>
                  <a:pt x="131572" y="542925"/>
                </a:moveTo>
                <a:lnTo>
                  <a:pt x="112267" y="542925"/>
                </a:lnTo>
                <a:lnTo>
                  <a:pt x="104521" y="550672"/>
                </a:lnTo>
                <a:lnTo>
                  <a:pt x="104521" y="569849"/>
                </a:lnTo>
                <a:lnTo>
                  <a:pt x="112267" y="577596"/>
                </a:lnTo>
                <a:lnTo>
                  <a:pt x="131572" y="577596"/>
                </a:lnTo>
                <a:lnTo>
                  <a:pt x="139319" y="569849"/>
                </a:lnTo>
                <a:lnTo>
                  <a:pt x="139319" y="550672"/>
                </a:lnTo>
                <a:lnTo>
                  <a:pt x="131572" y="542925"/>
                </a:lnTo>
                <a:close/>
              </a:path>
              <a:path extrusionOk="0" h="1781175" w="6172200">
                <a:moveTo>
                  <a:pt x="2506345" y="537083"/>
                </a:moveTo>
                <a:lnTo>
                  <a:pt x="2487167" y="537083"/>
                </a:lnTo>
                <a:lnTo>
                  <a:pt x="2479294" y="544829"/>
                </a:lnTo>
                <a:lnTo>
                  <a:pt x="2479294" y="564007"/>
                </a:lnTo>
                <a:lnTo>
                  <a:pt x="2487167" y="571753"/>
                </a:lnTo>
                <a:lnTo>
                  <a:pt x="2506345" y="571753"/>
                </a:lnTo>
                <a:lnTo>
                  <a:pt x="2514219" y="564007"/>
                </a:lnTo>
                <a:lnTo>
                  <a:pt x="2514219" y="544829"/>
                </a:lnTo>
                <a:lnTo>
                  <a:pt x="2506345" y="537083"/>
                </a:lnTo>
                <a:close/>
              </a:path>
              <a:path extrusionOk="0" h="1781175" w="6172200">
                <a:moveTo>
                  <a:pt x="247650" y="537083"/>
                </a:moveTo>
                <a:lnTo>
                  <a:pt x="228473" y="537083"/>
                </a:lnTo>
                <a:lnTo>
                  <a:pt x="220599" y="544829"/>
                </a:lnTo>
                <a:lnTo>
                  <a:pt x="220599" y="564007"/>
                </a:lnTo>
                <a:lnTo>
                  <a:pt x="228473" y="571753"/>
                </a:lnTo>
                <a:lnTo>
                  <a:pt x="247650" y="571753"/>
                </a:lnTo>
                <a:lnTo>
                  <a:pt x="255524" y="564007"/>
                </a:lnTo>
                <a:lnTo>
                  <a:pt x="255524" y="544829"/>
                </a:lnTo>
                <a:lnTo>
                  <a:pt x="247650" y="537083"/>
                </a:lnTo>
                <a:close/>
              </a:path>
              <a:path extrusionOk="0" h="1781175" w="6172200">
                <a:moveTo>
                  <a:pt x="1687702" y="531367"/>
                </a:moveTo>
                <a:lnTo>
                  <a:pt x="1668399" y="531367"/>
                </a:lnTo>
                <a:lnTo>
                  <a:pt x="1660652" y="539114"/>
                </a:lnTo>
                <a:lnTo>
                  <a:pt x="1660652" y="558291"/>
                </a:lnTo>
                <a:lnTo>
                  <a:pt x="1668399" y="566038"/>
                </a:lnTo>
                <a:lnTo>
                  <a:pt x="1687702" y="566038"/>
                </a:lnTo>
                <a:lnTo>
                  <a:pt x="1695450" y="558291"/>
                </a:lnTo>
                <a:lnTo>
                  <a:pt x="1695450" y="539114"/>
                </a:lnTo>
                <a:lnTo>
                  <a:pt x="1687702" y="531367"/>
                </a:lnTo>
                <a:close/>
              </a:path>
              <a:path extrusionOk="0" h="1781175" w="6172200">
                <a:moveTo>
                  <a:pt x="3615435" y="525526"/>
                </a:moveTo>
                <a:lnTo>
                  <a:pt x="3596131" y="525526"/>
                </a:lnTo>
                <a:lnTo>
                  <a:pt x="3588384" y="533273"/>
                </a:lnTo>
                <a:lnTo>
                  <a:pt x="3588384" y="552450"/>
                </a:lnTo>
                <a:lnTo>
                  <a:pt x="3596131" y="560197"/>
                </a:lnTo>
                <a:lnTo>
                  <a:pt x="3615435" y="560197"/>
                </a:lnTo>
                <a:lnTo>
                  <a:pt x="3623182" y="552450"/>
                </a:lnTo>
                <a:lnTo>
                  <a:pt x="3623182" y="533273"/>
                </a:lnTo>
                <a:lnTo>
                  <a:pt x="3615435" y="525526"/>
                </a:lnTo>
                <a:close/>
              </a:path>
              <a:path extrusionOk="0" h="1781175" w="6172200">
                <a:moveTo>
                  <a:pt x="2680589" y="525526"/>
                </a:moveTo>
                <a:lnTo>
                  <a:pt x="2661285" y="525526"/>
                </a:lnTo>
                <a:lnTo>
                  <a:pt x="2653538" y="533273"/>
                </a:lnTo>
                <a:lnTo>
                  <a:pt x="2653538" y="552450"/>
                </a:lnTo>
                <a:lnTo>
                  <a:pt x="2661285" y="560197"/>
                </a:lnTo>
                <a:lnTo>
                  <a:pt x="2680589" y="560197"/>
                </a:lnTo>
                <a:lnTo>
                  <a:pt x="2688336" y="552450"/>
                </a:lnTo>
                <a:lnTo>
                  <a:pt x="2688336" y="533273"/>
                </a:lnTo>
                <a:lnTo>
                  <a:pt x="2680589" y="525526"/>
                </a:lnTo>
                <a:close/>
              </a:path>
              <a:path extrusionOk="0" h="1781175" w="6172200">
                <a:moveTo>
                  <a:pt x="712215" y="525526"/>
                </a:moveTo>
                <a:lnTo>
                  <a:pt x="692912" y="525526"/>
                </a:lnTo>
                <a:lnTo>
                  <a:pt x="685164" y="533273"/>
                </a:lnTo>
                <a:lnTo>
                  <a:pt x="685164" y="552450"/>
                </a:lnTo>
                <a:lnTo>
                  <a:pt x="692912" y="560197"/>
                </a:lnTo>
                <a:lnTo>
                  <a:pt x="712215" y="560197"/>
                </a:lnTo>
                <a:lnTo>
                  <a:pt x="719963" y="552450"/>
                </a:lnTo>
                <a:lnTo>
                  <a:pt x="719963" y="533273"/>
                </a:lnTo>
                <a:lnTo>
                  <a:pt x="712215" y="525526"/>
                </a:lnTo>
                <a:close/>
              </a:path>
              <a:path extrusionOk="0" h="1781175" w="6172200">
                <a:moveTo>
                  <a:pt x="3040506" y="519684"/>
                </a:moveTo>
                <a:lnTo>
                  <a:pt x="3021329" y="519684"/>
                </a:lnTo>
                <a:lnTo>
                  <a:pt x="3013455" y="527558"/>
                </a:lnTo>
                <a:lnTo>
                  <a:pt x="3013455" y="546735"/>
                </a:lnTo>
                <a:lnTo>
                  <a:pt x="3021329" y="554482"/>
                </a:lnTo>
                <a:lnTo>
                  <a:pt x="3040506" y="554482"/>
                </a:lnTo>
                <a:lnTo>
                  <a:pt x="3048380" y="546735"/>
                </a:lnTo>
                <a:lnTo>
                  <a:pt x="3048380" y="527558"/>
                </a:lnTo>
                <a:lnTo>
                  <a:pt x="3040506" y="519684"/>
                </a:lnTo>
                <a:close/>
              </a:path>
              <a:path extrusionOk="0" h="1781175" w="6172200">
                <a:moveTo>
                  <a:pt x="2912872" y="519684"/>
                </a:moveTo>
                <a:lnTo>
                  <a:pt x="2893567" y="519684"/>
                </a:lnTo>
                <a:lnTo>
                  <a:pt x="2885821" y="527558"/>
                </a:lnTo>
                <a:lnTo>
                  <a:pt x="2885821" y="546735"/>
                </a:lnTo>
                <a:lnTo>
                  <a:pt x="2893567" y="554482"/>
                </a:lnTo>
                <a:lnTo>
                  <a:pt x="2912872" y="554482"/>
                </a:lnTo>
                <a:lnTo>
                  <a:pt x="2920619" y="546735"/>
                </a:lnTo>
                <a:lnTo>
                  <a:pt x="2920619" y="527558"/>
                </a:lnTo>
                <a:lnTo>
                  <a:pt x="2912872" y="519684"/>
                </a:lnTo>
                <a:close/>
              </a:path>
              <a:path extrusionOk="0" h="1781175" w="6172200">
                <a:moveTo>
                  <a:pt x="813562" y="519684"/>
                </a:moveTo>
                <a:lnTo>
                  <a:pt x="800735" y="519684"/>
                </a:lnTo>
                <a:lnTo>
                  <a:pt x="795527" y="524890"/>
                </a:lnTo>
                <a:lnTo>
                  <a:pt x="795527" y="537717"/>
                </a:lnTo>
                <a:lnTo>
                  <a:pt x="800735" y="542925"/>
                </a:lnTo>
                <a:lnTo>
                  <a:pt x="813562" y="542925"/>
                </a:lnTo>
                <a:lnTo>
                  <a:pt x="818641" y="537717"/>
                </a:lnTo>
                <a:lnTo>
                  <a:pt x="818641" y="524890"/>
                </a:lnTo>
                <a:lnTo>
                  <a:pt x="813562" y="519684"/>
                </a:lnTo>
                <a:close/>
              </a:path>
              <a:path extrusionOk="0" h="1781175" w="6172200">
                <a:moveTo>
                  <a:pt x="601852" y="519684"/>
                </a:moveTo>
                <a:lnTo>
                  <a:pt x="582676" y="519684"/>
                </a:lnTo>
                <a:lnTo>
                  <a:pt x="574801" y="527558"/>
                </a:lnTo>
                <a:lnTo>
                  <a:pt x="574801" y="546735"/>
                </a:lnTo>
                <a:lnTo>
                  <a:pt x="582676" y="554482"/>
                </a:lnTo>
                <a:lnTo>
                  <a:pt x="601852" y="554482"/>
                </a:lnTo>
                <a:lnTo>
                  <a:pt x="609726" y="546735"/>
                </a:lnTo>
                <a:lnTo>
                  <a:pt x="609726" y="527558"/>
                </a:lnTo>
                <a:lnTo>
                  <a:pt x="601852" y="519684"/>
                </a:lnTo>
                <a:close/>
              </a:path>
              <a:path extrusionOk="0" h="1781175" w="6172200">
                <a:moveTo>
                  <a:pt x="5821807" y="513969"/>
                </a:moveTo>
                <a:lnTo>
                  <a:pt x="5802630" y="513969"/>
                </a:lnTo>
                <a:lnTo>
                  <a:pt x="5794756" y="521715"/>
                </a:lnTo>
                <a:lnTo>
                  <a:pt x="5794756" y="540892"/>
                </a:lnTo>
                <a:lnTo>
                  <a:pt x="5802630" y="548639"/>
                </a:lnTo>
                <a:lnTo>
                  <a:pt x="5821807" y="548639"/>
                </a:lnTo>
                <a:lnTo>
                  <a:pt x="5829681" y="540892"/>
                </a:lnTo>
                <a:lnTo>
                  <a:pt x="5829681" y="521715"/>
                </a:lnTo>
                <a:lnTo>
                  <a:pt x="5821807" y="513969"/>
                </a:lnTo>
                <a:close/>
              </a:path>
              <a:path extrusionOk="0" h="1781175" w="6172200">
                <a:moveTo>
                  <a:pt x="5543169" y="513969"/>
                </a:moveTo>
                <a:lnTo>
                  <a:pt x="5523865" y="513969"/>
                </a:lnTo>
                <a:lnTo>
                  <a:pt x="5516118" y="521715"/>
                </a:lnTo>
                <a:lnTo>
                  <a:pt x="5516118" y="540892"/>
                </a:lnTo>
                <a:lnTo>
                  <a:pt x="5523865" y="548639"/>
                </a:lnTo>
                <a:lnTo>
                  <a:pt x="5543169" y="548639"/>
                </a:lnTo>
                <a:lnTo>
                  <a:pt x="5550916" y="540892"/>
                </a:lnTo>
                <a:lnTo>
                  <a:pt x="5550916" y="521715"/>
                </a:lnTo>
                <a:lnTo>
                  <a:pt x="5543169" y="513969"/>
                </a:lnTo>
                <a:close/>
              </a:path>
              <a:path extrusionOk="0" h="1781175" w="6172200">
                <a:moveTo>
                  <a:pt x="3888231" y="513969"/>
                </a:moveTo>
                <a:lnTo>
                  <a:pt x="3869054" y="513969"/>
                </a:lnTo>
                <a:lnTo>
                  <a:pt x="3861307" y="521715"/>
                </a:lnTo>
                <a:lnTo>
                  <a:pt x="3861307" y="540892"/>
                </a:lnTo>
                <a:lnTo>
                  <a:pt x="3869054" y="548639"/>
                </a:lnTo>
                <a:lnTo>
                  <a:pt x="3888231" y="548639"/>
                </a:lnTo>
                <a:lnTo>
                  <a:pt x="3896105" y="540892"/>
                </a:lnTo>
                <a:lnTo>
                  <a:pt x="3896105" y="521715"/>
                </a:lnTo>
                <a:lnTo>
                  <a:pt x="3888231" y="513969"/>
                </a:lnTo>
                <a:close/>
              </a:path>
              <a:path extrusionOk="0" h="1781175" w="6172200">
                <a:moveTo>
                  <a:pt x="2157984" y="513969"/>
                </a:moveTo>
                <a:lnTo>
                  <a:pt x="2138807" y="513969"/>
                </a:lnTo>
                <a:lnTo>
                  <a:pt x="2130933" y="521715"/>
                </a:lnTo>
                <a:lnTo>
                  <a:pt x="2130933" y="540892"/>
                </a:lnTo>
                <a:lnTo>
                  <a:pt x="2138807" y="548639"/>
                </a:lnTo>
                <a:lnTo>
                  <a:pt x="2157984" y="548639"/>
                </a:lnTo>
                <a:lnTo>
                  <a:pt x="2165730" y="540892"/>
                </a:lnTo>
                <a:lnTo>
                  <a:pt x="2165730" y="521715"/>
                </a:lnTo>
                <a:lnTo>
                  <a:pt x="2157984" y="513969"/>
                </a:lnTo>
                <a:close/>
              </a:path>
              <a:path extrusionOk="0" h="1781175" w="6172200">
                <a:moveTo>
                  <a:pt x="1217295" y="513969"/>
                </a:moveTo>
                <a:lnTo>
                  <a:pt x="1198117" y="513969"/>
                </a:lnTo>
                <a:lnTo>
                  <a:pt x="1190371" y="521715"/>
                </a:lnTo>
                <a:lnTo>
                  <a:pt x="1190371" y="540892"/>
                </a:lnTo>
                <a:lnTo>
                  <a:pt x="1198117" y="548639"/>
                </a:lnTo>
                <a:lnTo>
                  <a:pt x="1217295" y="548639"/>
                </a:lnTo>
                <a:lnTo>
                  <a:pt x="1225169" y="540892"/>
                </a:lnTo>
                <a:lnTo>
                  <a:pt x="1225169" y="521715"/>
                </a:lnTo>
                <a:lnTo>
                  <a:pt x="1217295" y="513969"/>
                </a:lnTo>
                <a:close/>
              </a:path>
              <a:path extrusionOk="0" h="1781175" w="6172200">
                <a:moveTo>
                  <a:pt x="2337942" y="508126"/>
                </a:moveTo>
                <a:lnTo>
                  <a:pt x="2318766" y="508126"/>
                </a:lnTo>
                <a:lnTo>
                  <a:pt x="2310891" y="515874"/>
                </a:lnTo>
                <a:lnTo>
                  <a:pt x="2310891" y="535051"/>
                </a:lnTo>
                <a:lnTo>
                  <a:pt x="2318766" y="542925"/>
                </a:lnTo>
                <a:lnTo>
                  <a:pt x="2337942" y="542925"/>
                </a:lnTo>
                <a:lnTo>
                  <a:pt x="2345816" y="535051"/>
                </a:lnTo>
                <a:lnTo>
                  <a:pt x="2345816" y="515874"/>
                </a:lnTo>
                <a:lnTo>
                  <a:pt x="2337942" y="508126"/>
                </a:lnTo>
                <a:close/>
              </a:path>
              <a:path extrusionOk="0" h="1781175" w="6172200">
                <a:moveTo>
                  <a:pt x="5351526" y="502412"/>
                </a:moveTo>
                <a:lnTo>
                  <a:pt x="5332222" y="502412"/>
                </a:lnTo>
                <a:lnTo>
                  <a:pt x="5324475" y="510159"/>
                </a:lnTo>
                <a:lnTo>
                  <a:pt x="5324475" y="529336"/>
                </a:lnTo>
                <a:lnTo>
                  <a:pt x="5332222" y="537083"/>
                </a:lnTo>
                <a:lnTo>
                  <a:pt x="5351526" y="537083"/>
                </a:lnTo>
                <a:lnTo>
                  <a:pt x="5359273" y="529336"/>
                </a:lnTo>
                <a:lnTo>
                  <a:pt x="5359273" y="510159"/>
                </a:lnTo>
                <a:lnTo>
                  <a:pt x="5351526" y="502412"/>
                </a:lnTo>
                <a:close/>
              </a:path>
              <a:path extrusionOk="0" h="1781175" w="6172200">
                <a:moveTo>
                  <a:pt x="4677918" y="502412"/>
                </a:moveTo>
                <a:lnTo>
                  <a:pt x="4658741" y="502412"/>
                </a:lnTo>
                <a:lnTo>
                  <a:pt x="4650867" y="510159"/>
                </a:lnTo>
                <a:lnTo>
                  <a:pt x="4650867" y="529336"/>
                </a:lnTo>
                <a:lnTo>
                  <a:pt x="4658741" y="537083"/>
                </a:lnTo>
                <a:lnTo>
                  <a:pt x="4677918" y="537083"/>
                </a:lnTo>
                <a:lnTo>
                  <a:pt x="4685792" y="529336"/>
                </a:lnTo>
                <a:lnTo>
                  <a:pt x="4685792" y="510159"/>
                </a:lnTo>
                <a:lnTo>
                  <a:pt x="4677918" y="502412"/>
                </a:lnTo>
                <a:close/>
              </a:path>
              <a:path extrusionOk="0" h="1781175" w="6172200">
                <a:moveTo>
                  <a:pt x="1472819" y="502412"/>
                </a:moveTo>
                <a:lnTo>
                  <a:pt x="1453641" y="502412"/>
                </a:lnTo>
                <a:lnTo>
                  <a:pt x="1445767" y="510159"/>
                </a:lnTo>
                <a:lnTo>
                  <a:pt x="1445767" y="529336"/>
                </a:lnTo>
                <a:lnTo>
                  <a:pt x="1453641" y="537083"/>
                </a:lnTo>
                <a:lnTo>
                  <a:pt x="1472819" y="537083"/>
                </a:lnTo>
                <a:lnTo>
                  <a:pt x="1480692" y="529336"/>
                </a:lnTo>
                <a:lnTo>
                  <a:pt x="1480692" y="510159"/>
                </a:lnTo>
                <a:lnTo>
                  <a:pt x="1472819" y="502412"/>
                </a:lnTo>
                <a:close/>
              </a:path>
              <a:path extrusionOk="0" h="1781175" w="6172200">
                <a:moveTo>
                  <a:pt x="6129528" y="496570"/>
                </a:moveTo>
                <a:lnTo>
                  <a:pt x="6110351" y="496570"/>
                </a:lnTo>
                <a:lnTo>
                  <a:pt x="6102477" y="504316"/>
                </a:lnTo>
                <a:lnTo>
                  <a:pt x="6102477" y="523494"/>
                </a:lnTo>
                <a:lnTo>
                  <a:pt x="6110351" y="531367"/>
                </a:lnTo>
                <a:lnTo>
                  <a:pt x="6129528" y="531367"/>
                </a:lnTo>
                <a:lnTo>
                  <a:pt x="6137402" y="523494"/>
                </a:lnTo>
                <a:lnTo>
                  <a:pt x="6137402" y="504316"/>
                </a:lnTo>
                <a:lnTo>
                  <a:pt x="6129528" y="496570"/>
                </a:lnTo>
                <a:close/>
              </a:path>
              <a:path extrusionOk="0" h="1781175" w="6172200">
                <a:moveTo>
                  <a:pt x="5705729" y="490854"/>
                </a:moveTo>
                <a:lnTo>
                  <a:pt x="5686425" y="490854"/>
                </a:lnTo>
                <a:lnTo>
                  <a:pt x="5678678" y="498601"/>
                </a:lnTo>
                <a:lnTo>
                  <a:pt x="5678678" y="517778"/>
                </a:lnTo>
                <a:lnTo>
                  <a:pt x="5686425" y="525526"/>
                </a:lnTo>
                <a:lnTo>
                  <a:pt x="5705729" y="525526"/>
                </a:lnTo>
                <a:lnTo>
                  <a:pt x="5713476" y="517778"/>
                </a:lnTo>
                <a:lnTo>
                  <a:pt x="5713476" y="498601"/>
                </a:lnTo>
                <a:lnTo>
                  <a:pt x="5705729" y="490854"/>
                </a:lnTo>
                <a:close/>
              </a:path>
              <a:path extrusionOk="0" h="1781175" w="6172200">
                <a:moveTo>
                  <a:pt x="3145028" y="490854"/>
                </a:moveTo>
                <a:lnTo>
                  <a:pt x="3125851" y="490854"/>
                </a:lnTo>
                <a:lnTo>
                  <a:pt x="3117977" y="498601"/>
                </a:lnTo>
                <a:lnTo>
                  <a:pt x="3117977" y="517778"/>
                </a:lnTo>
                <a:lnTo>
                  <a:pt x="3125851" y="525526"/>
                </a:lnTo>
                <a:lnTo>
                  <a:pt x="3145028" y="525526"/>
                </a:lnTo>
                <a:lnTo>
                  <a:pt x="3152902" y="517778"/>
                </a:lnTo>
                <a:lnTo>
                  <a:pt x="3152902" y="498601"/>
                </a:lnTo>
                <a:lnTo>
                  <a:pt x="3145028" y="490854"/>
                </a:lnTo>
                <a:close/>
              </a:path>
              <a:path extrusionOk="0" h="1781175" w="6172200">
                <a:moveTo>
                  <a:pt x="1925701" y="490854"/>
                </a:moveTo>
                <a:lnTo>
                  <a:pt x="1906524" y="490854"/>
                </a:lnTo>
                <a:lnTo>
                  <a:pt x="1898650" y="498601"/>
                </a:lnTo>
                <a:lnTo>
                  <a:pt x="1898650" y="517778"/>
                </a:lnTo>
                <a:lnTo>
                  <a:pt x="1906524" y="525526"/>
                </a:lnTo>
                <a:lnTo>
                  <a:pt x="1925701" y="525526"/>
                </a:lnTo>
                <a:lnTo>
                  <a:pt x="1933575" y="517778"/>
                </a:lnTo>
                <a:lnTo>
                  <a:pt x="1933575" y="498601"/>
                </a:lnTo>
                <a:lnTo>
                  <a:pt x="1925701" y="490854"/>
                </a:lnTo>
                <a:close/>
              </a:path>
              <a:path extrusionOk="0" h="1781175" w="6172200">
                <a:moveTo>
                  <a:pt x="4881245" y="485013"/>
                </a:moveTo>
                <a:lnTo>
                  <a:pt x="4861941" y="485013"/>
                </a:lnTo>
                <a:lnTo>
                  <a:pt x="4854194" y="492760"/>
                </a:lnTo>
                <a:lnTo>
                  <a:pt x="4854194" y="511937"/>
                </a:lnTo>
                <a:lnTo>
                  <a:pt x="4861941" y="519684"/>
                </a:lnTo>
                <a:lnTo>
                  <a:pt x="4881245" y="519684"/>
                </a:lnTo>
                <a:lnTo>
                  <a:pt x="4888992" y="511937"/>
                </a:lnTo>
                <a:lnTo>
                  <a:pt x="4888992" y="492760"/>
                </a:lnTo>
                <a:lnTo>
                  <a:pt x="4881245" y="485013"/>
                </a:lnTo>
                <a:close/>
              </a:path>
              <a:path extrusionOk="0" h="1781175" w="6172200">
                <a:moveTo>
                  <a:pt x="4770882" y="485013"/>
                </a:moveTo>
                <a:lnTo>
                  <a:pt x="4751578" y="485013"/>
                </a:lnTo>
                <a:lnTo>
                  <a:pt x="4743831" y="492760"/>
                </a:lnTo>
                <a:lnTo>
                  <a:pt x="4743831" y="511937"/>
                </a:lnTo>
                <a:lnTo>
                  <a:pt x="4751578" y="519684"/>
                </a:lnTo>
                <a:lnTo>
                  <a:pt x="4770882" y="519684"/>
                </a:lnTo>
                <a:lnTo>
                  <a:pt x="4778629" y="511937"/>
                </a:lnTo>
                <a:lnTo>
                  <a:pt x="4778629" y="492760"/>
                </a:lnTo>
                <a:lnTo>
                  <a:pt x="4770882" y="485013"/>
                </a:lnTo>
                <a:close/>
              </a:path>
              <a:path extrusionOk="0" h="1781175" w="6172200">
                <a:moveTo>
                  <a:pt x="5247005" y="479171"/>
                </a:moveTo>
                <a:lnTo>
                  <a:pt x="5227701" y="479171"/>
                </a:lnTo>
                <a:lnTo>
                  <a:pt x="5219954" y="487045"/>
                </a:lnTo>
                <a:lnTo>
                  <a:pt x="5219954" y="506222"/>
                </a:lnTo>
                <a:lnTo>
                  <a:pt x="5227701" y="513969"/>
                </a:lnTo>
                <a:lnTo>
                  <a:pt x="5247005" y="513969"/>
                </a:lnTo>
                <a:lnTo>
                  <a:pt x="5254752" y="506222"/>
                </a:lnTo>
                <a:lnTo>
                  <a:pt x="5254752" y="487045"/>
                </a:lnTo>
                <a:lnTo>
                  <a:pt x="5247005" y="479171"/>
                </a:lnTo>
                <a:close/>
              </a:path>
              <a:path extrusionOk="0" h="1781175" w="6172200">
                <a:moveTo>
                  <a:pt x="3499230" y="479171"/>
                </a:moveTo>
                <a:lnTo>
                  <a:pt x="3480054" y="479171"/>
                </a:lnTo>
                <a:lnTo>
                  <a:pt x="3472179" y="487045"/>
                </a:lnTo>
                <a:lnTo>
                  <a:pt x="3472179" y="506222"/>
                </a:lnTo>
                <a:lnTo>
                  <a:pt x="3480054" y="513969"/>
                </a:lnTo>
                <a:lnTo>
                  <a:pt x="3499230" y="513969"/>
                </a:lnTo>
                <a:lnTo>
                  <a:pt x="3507104" y="506222"/>
                </a:lnTo>
                <a:lnTo>
                  <a:pt x="3507104" y="487045"/>
                </a:lnTo>
                <a:lnTo>
                  <a:pt x="3499230" y="479171"/>
                </a:lnTo>
                <a:close/>
              </a:path>
              <a:path extrusionOk="0" h="1781175" w="6172200">
                <a:moveTo>
                  <a:pt x="944499" y="479171"/>
                </a:moveTo>
                <a:lnTo>
                  <a:pt x="925195" y="479171"/>
                </a:lnTo>
                <a:lnTo>
                  <a:pt x="917448" y="487045"/>
                </a:lnTo>
                <a:lnTo>
                  <a:pt x="917448" y="506222"/>
                </a:lnTo>
                <a:lnTo>
                  <a:pt x="925195" y="513969"/>
                </a:lnTo>
                <a:lnTo>
                  <a:pt x="944499" y="513969"/>
                </a:lnTo>
                <a:lnTo>
                  <a:pt x="952246" y="506222"/>
                </a:lnTo>
                <a:lnTo>
                  <a:pt x="952246" y="487045"/>
                </a:lnTo>
                <a:lnTo>
                  <a:pt x="944499" y="479171"/>
                </a:lnTo>
                <a:close/>
              </a:path>
              <a:path extrusionOk="0" h="1781175" w="6172200">
                <a:moveTo>
                  <a:pt x="445135" y="479171"/>
                </a:moveTo>
                <a:lnTo>
                  <a:pt x="425830" y="479171"/>
                </a:lnTo>
                <a:lnTo>
                  <a:pt x="418084" y="487045"/>
                </a:lnTo>
                <a:lnTo>
                  <a:pt x="418084" y="506222"/>
                </a:lnTo>
                <a:lnTo>
                  <a:pt x="425830" y="513969"/>
                </a:lnTo>
                <a:lnTo>
                  <a:pt x="445135" y="513969"/>
                </a:lnTo>
                <a:lnTo>
                  <a:pt x="452882" y="506222"/>
                </a:lnTo>
                <a:lnTo>
                  <a:pt x="452882" y="487045"/>
                </a:lnTo>
                <a:lnTo>
                  <a:pt x="445135" y="479171"/>
                </a:lnTo>
                <a:close/>
              </a:path>
              <a:path extrusionOk="0" h="1781175" w="6172200">
                <a:moveTo>
                  <a:pt x="4486402" y="467613"/>
                </a:moveTo>
                <a:lnTo>
                  <a:pt x="4467098" y="467613"/>
                </a:lnTo>
                <a:lnTo>
                  <a:pt x="4459351" y="475488"/>
                </a:lnTo>
                <a:lnTo>
                  <a:pt x="4459351" y="494664"/>
                </a:lnTo>
                <a:lnTo>
                  <a:pt x="4467098" y="502412"/>
                </a:lnTo>
                <a:lnTo>
                  <a:pt x="4486402" y="502412"/>
                </a:lnTo>
                <a:lnTo>
                  <a:pt x="4494149" y="494664"/>
                </a:lnTo>
                <a:lnTo>
                  <a:pt x="4494149" y="475488"/>
                </a:lnTo>
                <a:lnTo>
                  <a:pt x="4486402" y="467613"/>
                </a:lnTo>
                <a:close/>
              </a:path>
              <a:path extrusionOk="0" h="1781175" w="6172200">
                <a:moveTo>
                  <a:pt x="4242434" y="467613"/>
                </a:moveTo>
                <a:lnTo>
                  <a:pt x="4223258" y="467613"/>
                </a:lnTo>
                <a:lnTo>
                  <a:pt x="4215383" y="475488"/>
                </a:lnTo>
                <a:lnTo>
                  <a:pt x="4215383" y="494664"/>
                </a:lnTo>
                <a:lnTo>
                  <a:pt x="4223258" y="502412"/>
                </a:lnTo>
                <a:lnTo>
                  <a:pt x="4242434" y="502412"/>
                </a:lnTo>
                <a:lnTo>
                  <a:pt x="4250308" y="494664"/>
                </a:lnTo>
                <a:lnTo>
                  <a:pt x="4250308" y="475488"/>
                </a:lnTo>
                <a:lnTo>
                  <a:pt x="4242434" y="467613"/>
                </a:lnTo>
                <a:close/>
              </a:path>
              <a:path extrusionOk="0" h="1781175" w="6172200">
                <a:moveTo>
                  <a:pt x="4997323" y="461899"/>
                </a:moveTo>
                <a:lnTo>
                  <a:pt x="4978019" y="461899"/>
                </a:lnTo>
                <a:lnTo>
                  <a:pt x="4970272" y="469646"/>
                </a:lnTo>
                <a:lnTo>
                  <a:pt x="4970272" y="488823"/>
                </a:lnTo>
                <a:lnTo>
                  <a:pt x="4978019" y="496570"/>
                </a:lnTo>
                <a:lnTo>
                  <a:pt x="4997323" y="496570"/>
                </a:lnTo>
                <a:lnTo>
                  <a:pt x="5005070" y="488823"/>
                </a:lnTo>
                <a:lnTo>
                  <a:pt x="5005070" y="469646"/>
                </a:lnTo>
                <a:lnTo>
                  <a:pt x="4997323" y="461899"/>
                </a:lnTo>
                <a:close/>
              </a:path>
              <a:path extrusionOk="0" h="1781175" w="6172200">
                <a:moveTo>
                  <a:pt x="4108957" y="461899"/>
                </a:moveTo>
                <a:lnTo>
                  <a:pt x="4089654" y="461899"/>
                </a:lnTo>
                <a:lnTo>
                  <a:pt x="4081906" y="469646"/>
                </a:lnTo>
                <a:lnTo>
                  <a:pt x="4081906" y="488823"/>
                </a:lnTo>
                <a:lnTo>
                  <a:pt x="4089654" y="496570"/>
                </a:lnTo>
                <a:lnTo>
                  <a:pt x="4108957" y="496570"/>
                </a:lnTo>
                <a:lnTo>
                  <a:pt x="4116704" y="488823"/>
                </a:lnTo>
                <a:lnTo>
                  <a:pt x="4116704" y="469646"/>
                </a:lnTo>
                <a:lnTo>
                  <a:pt x="4108957" y="461899"/>
                </a:lnTo>
                <a:close/>
              </a:path>
              <a:path extrusionOk="0" h="1781175" w="6172200">
                <a:moveTo>
                  <a:pt x="3702430" y="461899"/>
                </a:moveTo>
                <a:lnTo>
                  <a:pt x="3683254" y="461899"/>
                </a:lnTo>
                <a:lnTo>
                  <a:pt x="3675506" y="469646"/>
                </a:lnTo>
                <a:lnTo>
                  <a:pt x="3675506" y="488823"/>
                </a:lnTo>
                <a:lnTo>
                  <a:pt x="3683254" y="496570"/>
                </a:lnTo>
                <a:lnTo>
                  <a:pt x="3702430" y="496570"/>
                </a:lnTo>
                <a:lnTo>
                  <a:pt x="3710304" y="488823"/>
                </a:lnTo>
                <a:lnTo>
                  <a:pt x="3710304" y="469646"/>
                </a:lnTo>
                <a:lnTo>
                  <a:pt x="3702430" y="461899"/>
                </a:lnTo>
                <a:close/>
              </a:path>
              <a:path extrusionOk="0" h="1781175" w="6172200">
                <a:moveTo>
                  <a:pt x="3261232" y="461899"/>
                </a:moveTo>
                <a:lnTo>
                  <a:pt x="3241929" y="461899"/>
                </a:lnTo>
                <a:lnTo>
                  <a:pt x="3234181" y="469646"/>
                </a:lnTo>
                <a:lnTo>
                  <a:pt x="3234181" y="488823"/>
                </a:lnTo>
                <a:lnTo>
                  <a:pt x="3241929" y="496570"/>
                </a:lnTo>
                <a:lnTo>
                  <a:pt x="3261232" y="496570"/>
                </a:lnTo>
                <a:lnTo>
                  <a:pt x="3268979" y="488823"/>
                </a:lnTo>
                <a:lnTo>
                  <a:pt x="3268979" y="469646"/>
                </a:lnTo>
                <a:lnTo>
                  <a:pt x="3261232" y="461899"/>
                </a:lnTo>
                <a:close/>
              </a:path>
              <a:path extrusionOk="0" h="1781175" w="6172200">
                <a:moveTo>
                  <a:pt x="1066419" y="461899"/>
                </a:moveTo>
                <a:lnTo>
                  <a:pt x="1047114" y="461899"/>
                </a:lnTo>
                <a:lnTo>
                  <a:pt x="1039367" y="469646"/>
                </a:lnTo>
                <a:lnTo>
                  <a:pt x="1039367" y="488823"/>
                </a:lnTo>
                <a:lnTo>
                  <a:pt x="1047114" y="496570"/>
                </a:lnTo>
                <a:lnTo>
                  <a:pt x="1066419" y="496570"/>
                </a:lnTo>
                <a:lnTo>
                  <a:pt x="1074165" y="488823"/>
                </a:lnTo>
                <a:lnTo>
                  <a:pt x="1074165" y="469646"/>
                </a:lnTo>
                <a:lnTo>
                  <a:pt x="1066419" y="461899"/>
                </a:lnTo>
                <a:close/>
              </a:path>
              <a:path extrusionOk="0" h="1781175" w="6172200">
                <a:moveTo>
                  <a:pt x="5130800" y="456057"/>
                </a:moveTo>
                <a:lnTo>
                  <a:pt x="5111623" y="456057"/>
                </a:lnTo>
                <a:lnTo>
                  <a:pt x="5103876" y="463803"/>
                </a:lnTo>
                <a:lnTo>
                  <a:pt x="5103876" y="482980"/>
                </a:lnTo>
                <a:lnTo>
                  <a:pt x="5111623" y="490854"/>
                </a:lnTo>
                <a:lnTo>
                  <a:pt x="5130800" y="490854"/>
                </a:lnTo>
                <a:lnTo>
                  <a:pt x="5138674" y="482980"/>
                </a:lnTo>
                <a:lnTo>
                  <a:pt x="5138674" y="463803"/>
                </a:lnTo>
                <a:lnTo>
                  <a:pt x="5130800" y="456057"/>
                </a:lnTo>
                <a:close/>
              </a:path>
              <a:path extrusionOk="0" h="1781175" w="6172200">
                <a:moveTo>
                  <a:pt x="4364355" y="456057"/>
                </a:moveTo>
                <a:lnTo>
                  <a:pt x="4345178" y="456057"/>
                </a:lnTo>
                <a:lnTo>
                  <a:pt x="4337431" y="463803"/>
                </a:lnTo>
                <a:lnTo>
                  <a:pt x="4337431" y="482980"/>
                </a:lnTo>
                <a:lnTo>
                  <a:pt x="4345178" y="490854"/>
                </a:lnTo>
                <a:lnTo>
                  <a:pt x="4364355" y="490854"/>
                </a:lnTo>
                <a:lnTo>
                  <a:pt x="4372229" y="482980"/>
                </a:lnTo>
                <a:lnTo>
                  <a:pt x="4372229" y="463803"/>
                </a:lnTo>
                <a:lnTo>
                  <a:pt x="4364355" y="456057"/>
                </a:lnTo>
                <a:close/>
              </a:path>
              <a:path extrusionOk="0" h="1781175" w="6172200">
                <a:moveTo>
                  <a:pt x="3987038" y="456057"/>
                </a:moveTo>
                <a:lnTo>
                  <a:pt x="3967733" y="456057"/>
                </a:lnTo>
                <a:lnTo>
                  <a:pt x="3959986" y="463803"/>
                </a:lnTo>
                <a:lnTo>
                  <a:pt x="3959986" y="482980"/>
                </a:lnTo>
                <a:lnTo>
                  <a:pt x="3967733" y="490854"/>
                </a:lnTo>
                <a:lnTo>
                  <a:pt x="3987038" y="490854"/>
                </a:lnTo>
                <a:lnTo>
                  <a:pt x="3994784" y="482980"/>
                </a:lnTo>
                <a:lnTo>
                  <a:pt x="3994784" y="463803"/>
                </a:lnTo>
                <a:lnTo>
                  <a:pt x="3987038" y="456057"/>
                </a:lnTo>
                <a:close/>
              </a:path>
              <a:path extrusionOk="0" h="1781175" w="6172200">
                <a:moveTo>
                  <a:pt x="2227707" y="456057"/>
                </a:moveTo>
                <a:lnTo>
                  <a:pt x="2208403" y="456057"/>
                </a:lnTo>
                <a:lnTo>
                  <a:pt x="2200655" y="463803"/>
                </a:lnTo>
                <a:lnTo>
                  <a:pt x="2200655" y="482980"/>
                </a:lnTo>
                <a:lnTo>
                  <a:pt x="2208403" y="490854"/>
                </a:lnTo>
                <a:lnTo>
                  <a:pt x="2227707" y="490854"/>
                </a:lnTo>
                <a:lnTo>
                  <a:pt x="2235454" y="482980"/>
                </a:lnTo>
                <a:lnTo>
                  <a:pt x="2235454" y="463803"/>
                </a:lnTo>
                <a:lnTo>
                  <a:pt x="2227707" y="456057"/>
                </a:lnTo>
                <a:close/>
              </a:path>
              <a:path extrusionOk="0" h="1781175" w="6172200">
                <a:moveTo>
                  <a:pt x="1786382" y="456057"/>
                </a:moveTo>
                <a:lnTo>
                  <a:pt x="1767077" y="456057"/>
                </a:lnTo>
                <a:lnTo>
                  <a:pt x="1759330" y="463803"/>
                </a:lnTo>
                <a:lnTo>
                  <a:pt x="1759330" y="482980"/>
                </a:lnTo>
                <a:lnTo>
                  <a:pt x="1767077" y="490854"/>
                </a:lnTo>
                <a:lnTo>
                  <a:pt x="1786382" y="490854"/>
                </a:lnTo>
                <a:lnTo>
                  <a:pt x="1794128" y="482980"/>
                </a:lnTo>
                <a:lnTo>
                  <a:pt x="1794128" y="463803"/>
                </a:lnTo>
                <a:lnTo>
                  <a:pt x="1786382" y="456057"/>
                </a:lnTo>
                <a:close/>
              </a:path>
              <a:path extrusionOk="0" h="1781175" w="6172200">
                <a:moveTo>
                  <a:pt x="2802509" y="450341"/>
                </a:moveTo>
                <a:lnTo>
                  <a:pt x="2783204" y="450341"/>
                </a:lnTo>
                <a:lnTo>
                  <a:pt x="2775458" y="458088"/>
                </a:lnTo>
                <a:lnTo>
                  <a:pt x="2775458" y="477265"/>
                </a:lnTo>
                <a:lnTo>
                  <a:pt x="2783204" y="485013"/>
                </a:lnTo>
                <a:lnTo>
                  <a:pt x="2802509" y="485013"/>
                </a:lnTo>
                <a:lnTo>
                  <a:pt x="2810255" y="477265"/>
                </a:lnTo>
                <a:lnTo>
                  <a:pt x="2810255" y="458088"/>
                </a:lnTo>
                <a:lnTo>
                  <a:pt x="2802509" y="450341"/>
                </a:lnTo>
                <a:close/>
              </a:path>
              <a:path extrusionOk="0" h="1781175" w="6172200">
                <a:moveTo>
                  <a:pt x="2047621" y="450341"/>
                </a:moveTo>
                <a:lnTo>
                  <a:pt x="2028444" y="450341"/>
                </a:lnTo>
                <a:lnTo>
                  <a:pt x="2020570" y="458088"/>
                </a:lnTo>
                <a:lnTo>
                  <a:pt x="2020570" y="477265"/>
                </a:lnTo>
                <a:lnTo>
                  <a:pt x="2028444" y="485013"/>
                </a:lnTo>
                <a:lnTo>
                  <a:pt x="2047621" y="485013"/>
                </a:lnTo>
                <a:lnTo>
                  <a:pt x="2055495" y="477265"/>
                </a:lnTo>
                <a:lnTo>
                  <a:pt x="2055495" y="458088"/>
                </a:lnTo>
                <a:lnTo>
                  <a:pt x="2047621" y="450341"/>
                </a:lnTo>
                <a:close/>
              </a:path>
              <a:path extrusionOk="0" h="1781175" w="6172200">
                <a:moveTo>
                  <a:pt x="1571498" y="450341"/>
                </a:moveTo>
                <a:lnTo>
                  <a:pt x="1552321" y="450341"/>
                </a:lnTo>
                <a:lnTo>
                  <a:pt x="1544447" y="458088"/>
                </a:lnTo>
                <a:lnTo>
                  <a:pt x="1544447" y="477265"/>
                </a:lnTo>
                <a:lnTo>
                  <a:pt x="1552321" y="485013"/>
                </a:lnTo>
                <a:lnTo>
                  <a:pt x="1571498" y="485013"/>
                </a:lnTo>
                <a:lnTo>
                  <a:pt x="1579372" y="477265"/>
                </a:lnTo>
                <a:lnTo>
                  <a:pt x="1579372" y="458088"/>
                </a:lnTo>
                <a:lnTo>
                  <a:pt x="1571498" y="450341"/>
                </a:lnTo>
                <a:close/>
              </a:path>
              <a:path extrusionOk="0" h="1781175" w="6172200">
                <a:moveTo>
                  <a:pt x="328929" y="450341"/>
                </a:moveTo>
                <a:lnTo>
                  <a:pt x="309752" y="450341"/>
                </a:lnTo>
                <a:lnTo>
                  <a:pt x="301878" y="458088"/>
                </a:lnTo>
                <a:lnTo>
                  <a:pt x="301878" y="477265"/>
                </a:lnTo>
                <a:lnTo>
                  <a:pt x="309752" y="485013"/>
                </a:lnTo>
                <a:lnTo>
                  <a:pt x="328929" y="485013"/>
                </a:lnTo>
                <a:lnTo>
                  <a:pt x="336803" y="477265"/>
                </a:lnTo>
                <a:lnTo>
                  <a:pt x="336803" y="458088"/>
                </a:lnTo>
                <a:lnTo>
                  <a:pt x="328929" y="450341"/>
                </a:lnTo>
                <a:close/>
              </a:path>
              <a:path extrusionOk="0" h="1781175" w="6172200">
                <a:moveTo>
                  <a:pt x="3812794" y="444500"/>
                </a:moveTo>
                <a:lnTo>
                  <a:pt x="3793617" y="444500"/>
                </a:lnTo>
                <a:lnTo>
                  <a:pt x="3785743" y="452247"/>
                </a:lnTo>
                <a:lnTo>
                  <a:pt x="3785743" y="471424"/>
                </a:lnTo>
                <a:lnTo>
                  <a:pt x="3793617" y="479171"/>
                </a:lnTo>
                <a:lnTo>
                  <a:pt x="3812794" y="479171"/>
                </a:lnTo>
                <a:lnTo>
                  <a:pt x="3820668" y="471424"/>
                </a:lnTo>
                <a:lnTo>
                  <a:pt x="3820668" y="452247"/>
                </a:lnTo>
                <a:lnTo>
                  <a:pt x="3812794" y="444500"/>
                </a:lnTo>
                <a:close/>
              </a:path>
              <a:path extrusionOk="0" h="1781175" w="6172200">
                <a:moveTo>
                  <a:pt x="6025007" y="438785"/>
                </a:moveTo>
                <a:lnTo>
                  <a:pt x="6005830" y="438785"/>
                </a:lnTo>
                <a:lnTo>
                  <a:pt x="5997956" y="446532"/>
                </a:lnTo>
                <a:lnTo>
                  <a:pt x="5997956" y="465709"/>
                </a:lnTo>
                <a:lnTo>
                  <a:pt x="6005830" y="473455"/>
                </a:lnTo>
                <a:lnTo>
                  <a:pt x="6025007" y="473455"/>
                </a:lnTo>
                <a:lnTo>
                  <a:pt x="6032881" y="465709"/>
                </a:lnTo>
                <a:lnTo>
                  <a:pt x="6032881" y="446532"/>
                </a:lnTo>
                <a:lnTo>
                  <a:pt x="6025007" y="438785"/>
                </a:lnTo>
                <a:close/>
              </a:path>
              <a:path extrusionOk="0" h="1781175" w="6172200">
                <a:moveTo>
                  <a:pt x="5914771" y="438785"/>
                </a:moveTo>
                <a:lnTo>
                  <a:pt x="5895467" y="438785"/>
                </a:lnTo>
                <a:lnTo>
                  <a:pt x="5887720" y="446532"/>
                </a:lnTo>
                <a:lnTo>
                  <a:pt x="5887720" y="465709"/>
                </a:lnTo>
                <a:lnTo>
                  <a:pt x="5895467" y="473455"/>
                </a:lnTo>
                <a:lnTo>
                  <a:pt x="5914771" y="473455"/>
                </a:lnTo>
                <a:lnTo>
                  <a:pt x="5922518" y="465709"/>
                </a:lnTo>
                <a:lnTo>
                  <a:pt x="5922518" y="446532"/>
                </a:lnTo>
                <a:lnTo>
                  <a:pt x="5914771" y="438785"/>
                </a:lnTo>
                <a:close/>
              </a:path>
              <a:path extrusionOk="0" h="1781175" w="6172200">
                <a:moveTo>
                  <a:pt x="3388995" y="438785"/>
                </a:moveTo>
                <a:lnTo>
                  <a:pt x="3369691" y="438785"/>
                </a:lnTo>
                <a:lnTo>
                  <a:pt x="3361944" y="446532"/>
                </a:lnTo>
                <a:lnTo>
                  <a:pt x="3361944" y="465709"/>
                </a:lnTo>
                <a:lnTo>
                  <a:pt x="3369691" y="473455"/>
                </a:lnTo>
                <a:lnTo>
                  <a:pt x="3388995" y="473455"/>
                </a:lnTo>
                <a:lnTo>
                  <a:pt x="3396742" y="465709"/>
                </a:lnTo>
                <a:lnTo>
                  <a:pt x="3396742" y="446532"/>
                </a:lnTo>
                <a:lnTo>
                  <a:pt x="3388995" y="438785"/>
                </a:lnTo>
                <a:close/>
              </a:path>
              <a:path extrusionOk="0" h="1781175" w="6172200">
                <a:moveTo>
                  <a:pt x="1298702" y="438785"/>
                </a:moveTo>
                <a:lnTo>
                  <a:pt x="1279398" y="438785"/>
                </a:lnTo>
                <a:lnTo>
                  <a:pt x="1271651" y="446532"/>
                </a:lnTo>
                <a:lnTo>
                  <a:pt x="1271651" y="465709"/>
                </a:lnTo>
                <a:lnTo>
                  <a:pt x="1279398" y="473455"/>
                </a:lnTo>
                <a:lnTo>
                  <a:pt x="1298702" y="473455"/>
                </a:lnTo>
                <a:lnTo>
                  <a:pt x="1306449" y="465709"/>
                </a:lnTo>
                <a:lnTo>
                  <a:pt x="1306449" y="446532"/>
                </a:lnTo>
                <a:lnTo>
                  <a:pt x="1298702" y="438785"/>
                </a:lnTo>
                <a:close/>
              </a:path>
              <a:path extrusionOk="0" h="1781175" w="6172200">
                <a:moveTo>
                  <a:pt x="2645664" y="432942"/>
                </a:moveTo>
                <a:lnTo>
                  <a:pt x="2626487" y="432942"/>
                </a:lnTo>
                <a:lnTo>
                  <a:pt x="2618740" y="440689"/>
                </a:lnTo>
                <a:lnTo>
                  <a:pt x="2618740" y="459866"/>
                </a:lnTo>
                <a:lnTo>
                  <a:pt x="2626487" y="467613"/>
                </a:lnTo>
                <a:lnTo>
                  <a:pt x="2645664" y="467613"/>
                </a:lnTo>
                <a:lnTo>
                  <a:pt x="2653538" y="459866"/>
                </a:lnTo>
                <a:lnTo>
                  <a:pt x="2653538" y="440689"/>
                </a:lnTo>
                <a:lnTo>
                  <a:pt x="2645664" y="432942"/>
                </a:lnTo>
                <a:close/>
              </a:path>
              <a:path extrusionOk="0" h="1781175" w="6172200">
                <a:moveTo>
                  <a:pt x="2529586" y="432942"/>
                </a:moveTo>
                <a:lnTo>
                  <a:pt x="2510409" y="432942"/>
                </a:lnTo>
                <a:lnTo>
                  <a:pt x="2502535" y="440689"/>
                </a:lnTo>
                <a:lnTo>
                  <a:pt x="2502535" y="459866"/>
                </a:lnTo>
                <a:lnTo>
                  <a:pt x="2510409" y="467613"/>
                </a:lnTo>
                <a:lnTo>
                  <a:pt x="2529586" y="467613"/>
                </a:lnTo>
                <a:lnTo>
                  <a:pt x="2537333" y="459866"/>
                </a:lnTo>
                <a:lnTo>
                  <a:pt x="2537333" y="440689"/>
                </a:lnTo>
                <a:lnTo>
                  <a:pt x="2529586" y="432942"/>
                </a:lnTo>
                <a:close/>
              </a:path>
              <a:path extrusionOk="0" h="1781175" w="6172200">
                <a:moveTo>
                  <a:pt x="5612765" y="427100"/>
                </a:moveTo>
                <a:lnTo>
                  <a:pt x="5593588" y="427100"/>
                </a:lnTo>
                <a:lnTo>
                  <a:pt x="5585714" y="434975"/>
                </a:lnTo>
                <a:lnTo>
                  <a:pt x="5585714" y="454151"/>
                </a:lnTo>
                <a:lnTo>
                  <a:pt x="5593588" y="461899"/>
                </a:lnTo>
                <a:lnTo>
                  <a:pt x="5612765" y="461899"/>
                </a:lnTo>
                <a:lnTo>
                  <a:pt x="5620639" y="454151"/>
                </a:lnTo>
                <a:lnTo>
                  <a:pt x="5620639" y="434975"/>
                </a:lnTo>
                <a:lnTo>
                  <a:pt x="5612765" y="427100"/>
                </a:lnTo>
                <a:close/>
              </a:path>
              <a:path extrusionOk="0" h="1781175" w="6172200">
                <a:moveTo>
                  <a:pt x="5473446" y="427100"/>
                </a:moveTo>
                <a:lnTo>
                  <a:pt x="5454142" y="427100"/>
                </a:lnTo>
                <a:lnTo>
                  <a:pt x="5446395" y="434975"/>
                </a:lnTo>
                <a:lnTo>
                  <a:pt x="5446395" y="454151"/>
                </a:lnTo>
                <a:lnTo>
                  <a:pt x="5454142" y="461899"/>
                </a:lnTo>
                <a:lnTo>
                  <a:pt x="5473446" y="461899"/>
                </a:lnTo>
                <a:lnTo>
                  <a:pt x="5481193" y="454151"/>
                </a:lnTo>
                <a:lnTo>
                  <a:pt x="5481193" y="434975"/>
                </a:lnTo>
                <a:lnTo>
                  <a:pt x="5473446" y="427100"/>
                </a:lnTo>
                <a:close/>
              </a:path>
              <a:path extrusionOk="0" h="1781175" w="6172200">
                <a:moveTo>
                  <a:pt x="102488" y="421386"/>
                </a:moveTo>
                <a:lnTo>
                  <a:pt x="83312" y="421386"/>
                </a:lnTo>
                <a:lnTo>
                  <a:pt x="75437" y="429133"/>
                </a:lnTo>
                <a:lnTo>
                  <a:pt x="75437" y="448310"/>
                </a:lnTo>
                <a:lnTo>
                  <a:pt x="83312" y="456057"/>
                </a:lnTo>
                <a:lnTo>
                  <a:pt x="102488" y="456057"/>
                </a:lnTo>
                <a:lnTo>
                  <a:pt x="110362" y="448310"/>
                </a:lnTo>
                <a:lnTo>
                  <a:pt x="110362" y="429133"/>
                </a:lnTo>
                <a:lnTo>
                  <a:pt x="102488" y="421386"/>
                </a:lnTo>
                <a:close/>
              </a:path>
              <a:path extrusionOk="0" h="1781175" w="6172200">
                <a:moveTo>
                  <a:pt x="2965069" y="415544"/>
                </a:moveTo>
                <a:lnTo>
                  <a:pt x="2945891" y="415544"/>
                </a:lnTo>
                <a:lnTo>
                  <a:pt x="2938017" y="423290"/>
                </a:lnTo>
                <a:lnTo>
                  <a:pt x="2938017" y="442467"/>
                </a:lnTo>
                <a:lnTo>
                  <a:pt x="2945891" y="450341"/>
                </a:lnTo>
                <a:lnTo>
                  <a:pt x="2965069" y="450341"/>
                </a:lnTo>
                <a:lnTo>
                  <a:pt x="2972816" y="442467"/>
                </a:lnTo>
                <a:lnTo>
                  <a:pt x="2972816" y="423290"/>
                </a:lnTo>
                <a:lnTo>
                  <a:pt x="2965069" y="415544"/>
                </a:lnTo>
                <a:close/>
              </a:path>
              <a:path extrusionOk="0" h="1781175" w="6172200">
                <a:moveTo>
                  <a:pt x="2419223" y="415544"/>
                </a:moveTo>
                <a:lnTo>
                  <a:pt x="2400046" y="415544"/>
                </a:lnTo>
                <a:lnTo>
                  <a:pt x="2392172" y="423290"/>
                </a:lnTo>
                <a:lnTo>
                  <a:pt x="2392172" y="442467"/>
                </a:lnTo>
                <a:lnTo>
                  <a:pt x="2400046" y="450341"/>
                </a:lnTo>
                <a:lnTo>
                  <a:pt x="2419223" y="450341"/>
                </a:lnTo>
                <a:lnTo>
                  <a:pt x="2427097" y="442467"/>
                </a:lnTo>
                <a:lnTo>
                  <a:pt x="2427097" y="423290"/>
                </a:lnTo>
                <a:lnTo>
                  <a:pt x="2419223" y="415544"/>
                </a:lnTo>
                <a:close/>
              </a:path>
              <a:path extrusionOk="0" h="1781175" w="6172200">
                <a:moveTo>
                  <a:pt x="218694" y="415544"/>
                </a:moveTo>
                <a:lnTo>
                  <a:pt x="199389" y="415544"/>
                </a:lnTo>
                <a:lnTo>
                  <a:pt x="191642" y="423290"/>
                </a:lnTo>
                <a:lnTo>
                  <a:pt x="191642" y="442467"/>
                </a:lnTo>
                <a:lnTo>
                  <a:pt x="199389" y="450341"/>
                </a:lnTo>
                <a:lnTo>
                  <a:pt x="218694" y="450341"/>
                </a:lnTo>
                <a:lnTo>
                  <a:pt x="226440" y="442467"/>
                </a:lnTo>
                <a:lnTo>
                  <a:pt x="226440" y="423290"/>
                </a:lnTo>
                <a:lnTo>
                  <a:pt x="218694" y="415544"/>
                </a:lnTo>
                <a:close/>
              </a:path>
              <a:path extrusionOk="0" h="1781175" w="6172200">
                <a:moveTo>
                  <a:pt x="4608322" y="409828"/>
                </a:moveTo>
                <a:lnTo>
                  <a:pt x="4589018" y="409828"/>
                </a:lnTo>
                <a:lnTo>
                  <a:pt x="4581271" y="417575"/>
                </a:lnTo>
                <a:lnTo>
                  <a:pt x="4581271" y="436752"/>
                </a:lnTo>
                <a:lnTo>
                  <a:pt x="4589018" y="444500"/>
                </a:lnTo>
                <a:lnTo>
                  <a:pt x="4608322" y="444500"/>
                </a:lnTo>
                <a:lnTo>
                  <a:pt x="4616069" y="436752"/>
                </a:lnTo>
                <a:lnTo>
                  <a:pt x="4616069" y="417575"/>
                </a:lnTo>
                <a:lnTo>
                  <a:pt x="4608322" y="409828"/>
                </a:lnTo>
                <a:close/>
              </a:path>
              <a:path extrusionOk="0" h="1781175" w="6172200">
                <a:moveTo>
                  <a:pt x="1414779" y="409828"/>
                </a:moveTo>
                <a:lnTo>
                  <a:pt x="1395476" y="409828"/>
                </a:lnTo>
                <a:lnTo>
                  <a:pt x="1387728" y="417575"/>
                </a:lnTo>
                <a:lnTo>
                  <a:pt x="1387728" y="436752"/>
                </a:lnTo>
                <a:lnTo>
                  <a:pt x="1395476" y="444500"/>
                </a:lnTo>
                <a:lnTo>
                  <a:pt x="1414779" y="444500"/>
                </a:lnTo>
                <a:lnTo>
                  <a:pt x="1422527" y="436752"/>
                </a:lnTo>
                <a:lnTo>
                  <a:pt x="1422527" y="417575"/>
                </a:lnTo>
                <a:lnTo>
                  <a:pt x="1414779" y="409828"/>
                </a:lnTo>
                <a:close/>
              </a:path>
              <a:path extrusionOk="0" h="1781175" w="6172200">
                <a:moveTo>
                  <a:pt x="543813" y="409828"/>
                </a:moveTo>
                <a:lnTo>
                  <a:pt x="524510" y="409828"/>
                </a:lnTo>
                <a:lnTo>
                  <a:pt x="516763" y="417575"/>
                </a:lnTo>
                <a:lnTo>
                  <a:pt x="516763" y="436752"/>
                </a:lnTo>
                <a:lnTo>
                  <a:pt x="524510" y="444500"/>
                </a:lnTo>
                <a:lnTo>
                  <a:pt x="543813" y="444500"/>
                </a:lnTo>
                <a:lnTo>
                  <a:pt x="551561" y="436752"/>
                </a:lnTo>
                <a:lnTo>
                  <a:pt x="551561" y="417575"/>
                </a:lnTo>
                <a:lnTo>
                  <a:pt x="543813" y="409828"/>
                </a:lnTo>
                <a:close/>
              </a:path>
              <a:path extrusionOk="0" h="1781175" w="6172200">
                <a:moveTo>
                  <a:pt x="1693417" y="403987"/>
                </a:moveTo>
                <a:lnTo>
                  <a:pt x="1674240" y="403987"/>
                </a:lnTo>
                <a:lnTo>
                  <a:pt x="1666494" y="411734"/>
                </a:lnTo>
                <a:lnTo>
                  <a:pt x="1666494" y="430911"/>
                </a:lnTo>
                <a:lnTo>
                  <a:pt x="1674240" y="438785"/>
                </a:lnTo>
                <a:lnTo>
                  <a:pt x="1693417" y="438785"/>
                </a:lnTo>
                <a:lnTo>
                  <a:pt x="1701291" y="430911"/>
                </a:lnTo>
                <a:lnTo>
                  <a:pt x="1701291" y="411734"/>
                </a:lnTo>
                <a:lnTo>
                  <a:pt x="1693417" y="403987"/>
                </a:lnTo>
                <a:close/>
              </a:path>
              <a:path extrusionOk="0" h="1781175" w="6172200">
                <a:moveTo>
                  <a:pt x="1153540" y="398272"/>
                </a:moveTo>
                <a:lnTo>
                  <a:pt x="1134237" y="398272"/>
                </a:lnTo>
                <a:lnTo>
                  <a:pt x="1126489" y="406019"/>
                </a:lnTo>
                <a:lnTo>
                  <a:pt x="1126489" y="425196"/>
                </a:lnTo>
                <a:lnTo>
                  <a:pt x="1134237" y="432942"/>
                </a:lnTo>
                <a:lnTo>
                  <a:pt x="1153540" y="432942"/>
                </a:lnTo>
                <a:lnTo>
                  <a:pt x="1161288" y="425196"/>
                </a:lnTo>
                <a:lnTo>
                  <a:pt x="1161288" y="406019"/>
                </a:lnTo>
                <a:lnTo>
                  <a:pt x="1153540" y="398272"/>
                </a:lnTo>
                <a:close/>
              </a:path>
              <a:path extrusionOk="0" h="1781175" w="6172200">
                <a:moveTo>
                  <a:pt x="874776" y="398272"/>
                </a:moveTo>
                <a:lnTo>
                  <a:pt x="855472" y="398272"/>
                </a:lnTo>
                <a:lnTo>
                  <a:pt x="847725" y="406019"/>
                </a:lnTo>
                <a:lnTo>
                  <a:pt x="847725" y="425196"/>
                </a:lnTo>
                <a:lnTo>
                  <a:pt x="855472" y="432942"/>
                </a:lnTo>
                <a:lnTo>
                  <a:pt x="874776" y="432942"/>
                </a:lnTo>
                <a:lnTo>
                  <a:pt x="882523" y="425196"/>
                </a:lnTo>
                <a:lnTo>
                  <a:pt x="882523" y="406019"/>
                </a:lnTo>
                <a:lnTo>
                  <a:pt x="874776" y="398272"/>
                </a:lnTo>
                <a:close/>
              </a:path>
              <a:path extrusionOk="0" h="1781175" w="6172200">
                <a:moveTo>
                  <a:pt x="659891" y="398272"/>
                </a:moveTo>
                <a:lnTo>
                  <a:pt x="640714" y="398272"/>
                </a:lnTo>
                <a:lnTo>
                  <a:pt x="632840" y="406019"/>
                </a:lnTo>
                <a:lnTo>
                  <a:pt x="632840" y="425196"/>
                </a:lnTo>
                <a:lnTo>
                  <a:pt x="640714" y="432942"/>
                </a:lnTo>
                <a:lnTo>
                  <a:pt x="659891" y="432942"/>
                </a:lnTo>
                <a:lnTo>
                  <a:pt x="667765" y="425196"/>
                </a:lnTo>
                <a:lnTo>
                  <a:pt x="667765" y="406019"/>
                </a:lnTo>
                <a:lnTo>
                  <a:pt x="659891" y="398272"/>
                </a:lnTo>
                <a:close/>
              </a:path>
              <a:path extrusionOk="0" h="1781175" w="6172200">
                <a:moveTo>
                  <a:pt x="3603752" y="392429"/>
                </a:moveTo>
                <a:lnTo>
                  <a:pt x="3584575" y="392429"/>
                </a:lnTo>
                <a:lnTo>
                  <a:pt x="3576701" y="400176"/>
                </a:lnTo>
                <a:lnTo>
                  <a:pt x="3576701" y="419353"/>
                </a:lnTo>
                <a:lnTo>
                  <a:pt x="3584575" y="427100"/>
                </a:lnTo>
                <a:lnTo>
                  <a:pt x="3603752" y="427100"/>
                </a:lnTo>
                <a:lnTo>
                  <a:pt x="3611626" y="419353"/>
                </a:lnTo>
                <a:lnTo>
                  <a:pt x="3611626" y="400176"/>
                </a:lnTo>
                <a:lnTo>
                  <a:pt x="3603752" y="392429"/>
                </a:lnTo>
                <a:close/>
              </a:path>
              <a:path extrusionOk="0" h="1781175" w="6172200">
                <a:moveTo>
                  <a:pt x="5810250" y="386588"/>
                </a:moveTo>
                <a:lnTo>
                  <a:pt x="5790946" y="386588"/>
                </a:lnTo>
                <a:lnTo>
                  <a:pt x="5783199" y="394462"/>
                </a:lnTo>
                <a:lnTo>
                  <a:pt x="5783199" y="413638"/>
                </a:lnTo>
                <a:lnTo>
                  <a:pt x="5790946" y="421386"/>
                </a:lnTo>
                <a:lnTo>
                  <a:pt x="5810250" y="421386"/>
                </a:lnTo>
                <a:lnTo>
                  <a:pt x="5817997" y="413638"/>
                </a:lnTo>
                <a:lnTo>
                  <a:pt x="5817997" y="394462"/>
                </a:lnTo>
                <a:lnTo>
                  <a:pt x="5810250" y="386588"/>
                </a:lnTo>
                <a:close/>
              </a:path>
              <a:path extrusionOk="0" h="1781175" w="6172200">
                <a:moveTo>
                  <a:pt x="1914144" y="386588"/>
                </a:moveTo>
                <a:lnTo>
                  <a:pt x="1894839" y="386588"/>
                </a:lnTo>
                <a:lnTo>
                  <a:pt x="1887092" y="394462"/>
                </a:lnTo>
                <a:lnTo>
                  <a:pt x="1887092" y="413638"/>
                </a:lnTo>
                <a:lnTo>
                  <a:pt x="1894839" y="421386"/>
                </a:lnTo>
                <a:lnTo>
                  <a:pt x="1914144" y="421386"/>
                </a:lnTo>
                <a:lnTo>
                  <a:pt x="1921890" y="413638"/>
                </a:lnTo>
                <a:lnTo>
                  <a:pt x="1921890" y="394462"/>
                </a:lnTo>
                <a:lnTo>
                  <a:pt x="1914144" y="386588"/>
                </a:lnTo>
                <a:close/>
              </a:path>
              <a:path extrusionOk="0" h="1781175" w="6172200">
                <a:moveTo>
                  <a:pt x="5357368" y="380873"/>
                </a:moveTo>
                <a:lnTo>
                  <a:pt x="5338064" y="380873"/>
                </a:lnTo>
                <a:lnTo>
                  <a:pt x="5330317" y="388620"/>
                </a:lnTo>
                <a:lnTo>
                  <a:pt x="5330317" y="407797"/>
                </a:lnTo>
                <a:lnTo>
                  <a:pt x="5338064" y="415544"/>
                </a:lnTo>
                <a:lnTo>
                  <a:pt x="5357368" y="415544"/>
                </a:lnTo>
                <a:lnTo>
                  <a:pt x="5365115" y="407797"/>
                </a:lnTo>
                <a:lnTo>
                  <a:pt x="5365115" y="388620"/>
                </a:lnTo>
                <a:lnTo>
                  <a:pt x="5357368" y="380873"/>
                </a:lnTo>
                <a:close/>
              </a:path>
              <a:path extrusionOk="0" h="1781175" w="6172200">
                <a:moveTo>
                  <a:pt x="3069590" y="380873"/>
                </a:moveTo>
                <a:lnTo>
                  <a:pt x="3050413" y="380873"/>
                </a:lnTo>
                <a:lnTo>
                  <a:pt x="3042539" y="388620"/>
                </a:lnTo>
                <a:lnTo>
                  <a:pt x="3042539" y="407797"/>
                </a:lnTo>
                <a:lnTo>
                  <a:pt x="3050413" y="415544"/>
                </a:lnTo>
                <a:lnTo>
                  <a:pt x="3069590" y="415544"/>
                </a:lnTo>
                <a:lnTo>
                  <a:pt x="3077336" y="407797"/>
                </a:lnTo>
                <a:lnTo>
                  <a:pt x="3077336" y="388620"/>
                </a:lnTo>
                <a:lnTo>
                  <a:pt x="3069590" y="380873"/>
                </a:lnTo>
                <a:close/>
              </a:path>
              <a:path extrusionOk="0" h="1781175" w="6172200">
                <a:moveTo>
                  <a:pt x="2303145" y="380873"/>
                </a:moveTo>
                <a:lnTo>
                  <a:pt x="2283967" y="380873"/>
                </a:lnTo>
                <a:lnTo>
                  <a:pt x="2276094" y="388620"/>
                </a:lnTo>
                <a:lnTo>
                  <a:pt x="2276094" y="407797"/>
                </a:lnTo>
                <a:lnTo>
                  <a:pt x="2283967" y="415544"/>
                </a:lnTo>
                <a:lnTo>
                  <a:pt x="2303145" y="415544"/>
                </a:lnTo>
                <a:lnTo>
                  <a:pt x="2310891" y="407797"/>
                </a:lnTo>
                <a:lnTo>
                  <a:pt x="2310891" y="388620"/>
                </a:lnTo>
                <a:lnTo>
                  <a:pt x="2303145" y="380873"/>
                </a:lnTo>
                <a:close/>
              </a:path>
              <a:path extrusionOk="0" h="1781175" w="6172200">
                <a:moveTo>
                  <a:pt x="770254" y="380873"/>
                </a:moveTo>
                <a:lnTo>
                  <a:pt x="751077" y="380873"/>
                </a:lnTo>
                <a:lnTo>
                  <a:pt x="743203" y="388620"/>
                </a:lnTo>
                <a:lnTo>
                  <a:pt x="743203" y="407797"/>
                </a:lnTo>
                <a:lnTo>
                  <a:pt x="751077" y="415544"/>
                </a:lnTo>
                <a:lnTo>
                  <a:pt x="770254" y="415544"/>
                </a:lnTo>
                <a:lnTo>
                  <a:pt x="778001" y="407797"/>
                </a:lnTo>
                <a:lnTo>
                  <a:pt x="778001" y="388620"/>
                </a:lnTo>
                <a:lnTo>
                  <a:pt x="770254" y="380873"/>
                </a:lnTo>
                <a:close/>
              </a:path>
              <a:path extrusionOk="0" h="1781175" w="6172200">
                <a:moveTo>
                  <a:pt x="6141211" y="375030"/>
                </a:moveTo>
                <a:lnTo>
                  <a:pt x="6121908" y="375030"/>
                </a:lnTo>
                <a:lnTo>
                  <a:pt x="6114160" y="382904"/>
                </a:lnTo>
                <a:lnTo>
                  <a:pt x="6114160" y="402082"/>
                </a:lnTo>
                <a:lnTo>
                  <a:pt x="6121908" y="409828"/>
                </a:lnTo>
                <a:lnTo>
                  <a:pt x="6141211" y="409828"/>
                </a:lnTo>
                <a:lnTo>
                  <a:pt x="6148958" y="402082"/>
                </a:lnTo>
                <a:lnTo>
                  <a:pt x="6148958" y="382904"/>
                </a:lnTo>
                <a:lnTo>
                  <a:pt x="6141211" y="375030"/>
                </a:lnTo>
                <a:close/>
              </a:path>
              <a:path extrusionOk="0" h="1781175" w="6172200">
                <a:moveTo>
                  <a:pt x="5235321" y="369315"/>
                </a:moveTo>
                <a:lnTo>
                  <a:pt x="5216144" y="369315"/>
                </a:lnTo>
                <a:lnTo>
                  <a:pt x="5208397" y="377063"/>
                </a:lnTo>
                <a:lnTo>
                  <a:pt x="5208397" y="396239"/>
                </a:lnTo>
                <a:lnTo>
                  <a:pt x="5216144" y="403987"/>
                </a:lnTo>
                <a:lnTo>
                  <a:pt x="5235321" y="403987"/>
                </a:lnTo>
                <a:lnTo>
                  <a:pt x="5243195" y="396239"/>
                </a:lnTo>
                <a:lnTo>
                  <a:pt x="5243195" y="377063"/>
                </a:lnTo>
                <a:lnTo>
                  <a:pt x="5235321" y="369315"/>
                </a:lnTo>
                <a:close/>
              </a:path>
              <a:path extrusionOk="0" h="1781175" w="6172200">
                <a:moveTo>
                  <a:pt x="5067046" y="369315"/>
                </a:moveTo>
                <a:lnTo>
                  <a:pt x="5047742" y="369315"/>
                </a:lnTo>
                <a:lnTo>
                  <a:pt x="5039995" y="377063"/>
                </a:lnTo>
                <a:lnTo>
                  <a:pt x="5039995" y="396239"/>
                </a:lnTo>
                <a:lnTo>
                  <a:pt x="5047742" y="403987"/>
                </a:lnTo>
                <a:lnTo>
                  <a:pt x="5067046" y="403987"/>
                </a:lnTo>
                <a:lnTo>
                  <a:pt x="5074793" y="396239"/>
                </a:lnTo>
                <a:lnTo>
                  <a:pt x="5074793" y="377063"/>
                </a:lnTo>
                <a:lnTo>
                  <a:pt x="5067046" y="369315"/>
                </a:lnTo>
                <a:close/>
              </a:path>
              <a:path extrusionOk="0" h="1781175" w="6172200">
                <a:moveTo>
                  <a:pt x="4799838" y="369315"/>
                </a:moveTo>
                <a:lnTo>
                  <a:pt x="4780660" y="369315"/>
                </a:lnTo>
                <a:lnTo>
                  <a:pt x="4772914" y="377063"/>
                </a:lnTo>
                <a:lnTo>
                  <a:pt x="4772914" y="396239"/>
                </a:lnTo>
                <a:lnTo>
                  <a:pt x="4780660" y="403987"/>
                </a:lnTo>
                <a:lnTo>
                  <a:pt x="4799838" y="403987"/>
                </a:lnTo>
                <a:lnTo>
                  <a:pt x="4807711" y="396239"/>
                </a:lnTo>
                <a:lnTo>
                  <a:pt x="4807711" y="377063"/>
                </a:lnTo>
                <a:lnTo>
                  <a:pt x="4799838" y="369315"/>
                </a:lnTo>
                <a:close/>
              </a:path>
              <a:path extrusionOk="0" h="1781175" w="6172200">
                <a:moveTo>
                  <a:pt x="3493516" y="363474"/>
                </a:moveTo>
                <a:lnTo>
                  <a:pt x="3474211" y="363474"/>
                </a:lnTo>
                <a:lnTo>
                  <a:pt x="3466465" y="371221"/>
                </a:lnTo>
                <a:lnTo>
                  <a:pt x="3466465" y="390398"/>
                </a:lnTo>
                <a:lnTo>
                  <a:pt x="3474211" y="398272"/>
                </a:lnTo>
                <a:lnTo>
                  <a:pt x="3493516" y="398272"/>
                </a:lnTo>
                <a:lnTo>
                  <a:pt x="3501263" y="390398"/>
                </a:lnTo>
                <a:lnTo>
                  <a:pt x="3501263" y="371221"/>
                </a:lnTo>
                <a:lnTo>
                  <a:pt x="3493516" y="363474"/>
                </a:lnTo>
                <a:close/>
              </a:path>
              <a:path extrusionOk="0" h="1781175" w="6172200">
                <a:moveTo>
                  <a:pt x="4921884" y="357759"/>
                </a:moveTo>
                <a:lnTo>
                  <a:pt x="4902581" y="357759"/>
                </a:lnTo>
                <a:lnTo>
                  <a:pt x="4894833" y="365505"/>
                </a:lnTo>
                <a:lnTo>
                  <a:pt x="4894833" y="384683"/>
                </a:lnTo>
                <a:lnTo>
                  <a:pt x="4902581" y="392429"/>
                </a:lnTo>
                <a:lnTo>
                  <a:pt x="4921884" y="392429"/>
                </a:lnTo>
                <a:lnTo>
                  <a:pt x="4929632" y="384683"/>
                </a:lnTo>
                <a:lnTo>
                  <a:pt x="4929632" y="365505"/>
                </a:lnTo>
                <a:lnTo>
                  <a:pt x="4921884" y="357759"/>
                </a:lnTo>
                <a:close/>
              </a:path>
              <a:path extrusionOk="0" h="1781175" w="6172200">
                <a:moveTo>
                  <a:pt x="4492117" y="357759"/>
                </a:moveTo>
                <a:lnTo>
                  <a:pt x="4472940" y="357759"/>
                </a:lnTo>
                <a:lnTo>
                  <a:pt x="4465066" y="365505"/>
                </a:lnTo>
                <a:lnTo>
                  <a:pt x="4465066" y="384683"/>
                </a:lnTo>
                <a:lnTo>
                  <a:pt x="4472940" y="392429"/>
                </a:lnTo>
                <a:lnTo>
                  <a:pt x="4492117" y="392429"/>
                </a:lnTo>
                <a:lnTo>
                  <a:pt x="4499991" y="384683"/>
                </a:lnTo>
                <a:lnTo>
                  <a:pt x="4499991" y="365505"/>
                </a:lnTo>
                <a:lnTo>
                  <a:pt x="4492117" y="357759"/>
                </a:lnTo>
                <a:close/>
              </a:path>
              <a:path extrusionOk="0" h="1781175" w="6172200">
                <a:moveTo>
                  <a:pt x="4155440" y="357759"/>
                </a:moveTo>
                <a:lnTo>
                  <a:pt x="4136135" y="357759"/>
                </a:lnTo>
                <a:lnTo>
                  <a:pt x="4128389" y="365505"/>
                </a:lnTo>
                <a:lnTo>
                  <a:pt x="4128389" y="384683"/>
                </a:lnTo>
                <a:lnTo>
                  <a:pt x="4136135" y="392429"/>
                </a:lnTo>
                <a:lnTo>
                  <a:pt x="4155440" y="392429"/>
                </a:lnTo>
                <a:lnTo>
                  <a:pt x="4163186" y="384683"/>
                </a:lnTo>
                <a:lnTo>
                  <a:pt x="4163186" y="365505"/>
                </a:lnTo>
                <a:lnTo>
                  <a:pt x="4155440" y="357759"/>
                </a:lnTo>
                <a:close/>
              </a:path>
              <a:path extrusionOk="0" h="1781175" w="6172200">
                <a:moveTo>
                  <a:pt x="3307715" y="357759"/>
                </a:moveTo>
                <a:lnTo>
                  <a:pt x="3288410" y="357759"/>
                </a:lnTo>
                <a:lnTo>
                  <a:pt x="3280664" y="365505"/>
                </a:lnTo>
                <a:lnTo>
                  <a:pt x="3280664" y="384683"/>
                </a:lnTo>
                <a:lnTo>
                  <a:pt x="3288410" y="392429"/>
                </a:lnTo>
                <a:lnTo>
                  <a:pt x="3307715" y="392429"/>
                </a:lnTo>
                <a:lnTo>
                  <a:pt x="3315461" y="384683"/>
                </a:lnTo>
                <a:lnTo>
                  <a:pt x="3315461" y="365505"/>
                </a:lnTo>
                <a:lnTo>
                  <a:pt x="3307715" y="357759"/>
                </a:lnTo>
                <a:close/>
              </a:path>
              <a:path extrusionOk="0" h="1781175" w="6172200">
                <a:moveTo>
                  <a:pt x="3185668" y="357759"/>
                </a:moveTo>
                <a:lnTo>
                  <a:pt x="3166491" y="357759"/>
                </a:lnTo>
                <a:lnTo>
                  <a:pt x="3158617" y="365505"/>
                </a:lnTo>
                <a:lnTo>
                  <a:pt x="3158617" y="384683"/>
                </a:lnTo>
                <a:lnTo>
                  <a:pt x="3166491" y="392429"/>
                </a:lnTo>
                <a:lnTo>
                  <a:pt x="3185668" y="392429"/>
                </a:lnTo>
                <a:lnTo>
                  <a:pt x="3193542" y="384683"/>
                </a:lnTo>
                <a:lnTo>
                  <a:pt x="3193542" y="365505"/>
                </a:lnTo>
                <a:lnTo>
                  <a:pt x="3185668" y="357759"/>
                </a:lnTo>
                <a:close/>
              </a:path>
              <a:path extrusionOk="0" h="1781175" w="6172200">
                <a:moveTo>
                  <a:pt x="2140585" y="357759"/>
                </a:moveTo>
                <a:lnTo>
                  <a:pt x="2121280" y="357759"/>
                </a:lnTo>
                <a:lnTo>
                  <a:pt x="2113534" y="365505"/>
                </a:lnTo>
                <a:lnTo>
                  <a:pt x="2113534" y="384683"/>
                </a:lnTo>
                <a:lnTo>
                  <a:pt x="2121280" y="392429"/>
                </a:lnTo>
                <a:lnTo>
                  <a:pt x="2140585" y="392429"/>
                </a:lnTo>
                <a:lnTo>
                  <a:pt x="2148332" y="384683"/>
                </a:lnTo>
                <a:lnTo>
                  <a:pt x="2148332" y="365505"/>
                </a:lnTo>
                <a:lnTo>
                  <a:pt x="2140585" y="357759"/>
                </a:lnTo>
                <a:close/>
              </a:path>
              <a:path extrusionOk="0" h="1781175" w="6172200">
                <a:moveTo>
                  <a:pt x="1008379" y="357759"/>
                </a:moveTo>
                <a:lnTo>
                  <a:pt x="989076" y="357759"/>
                </a:lnTo>
                <a:lnTo>
                  <a:pt x="981328" y="365505"/>
                </a:lnTo>
                <a:lnTo>
                  <a:pt x="981328" y="384683"/>
                </a:lnTo>
                <a:lnTo>
                  <a:pt x="989076" y="392429"/>
                </a:lnTo>
                <a:lnTo>
                  <a:pt x="1008379" y="392429"/>
                </a:lnTo>
                <a:lnTo>
                  <a:pt x="1016126" y="384683"/>
                </a:lnTo>
                <a:lnTo>
                  <a:pt x="1016126" y="365505"/>
                </a:lnTo>
                <a:lnTo>
                  <a:pt x="1008379" y="357759"/>
                </a:lnTo>
                <a:close/>
              </a:path>
              <a:path extrusionOk="0" h="1781175" w="6172200">
                <a:moveTo>
                  <a:pt x="427736" y="357759"/>
                </a:moveTo>
                <a:lnTo>
                  <a:pt x="408432" y="357759"/>
                </a:lnTo>
                <a:lnTo>
                  <a:pt x="400685" y="365505"/>
                </a:lnTo>
                <a:lnTo>
                  <a:pt x="400685" y="384683"/>
                </a:lnTo>
                <a:lnTo>
                  <a:pt x="408432" y="392429"/>
                </a:lnTo>
                <a:lnTo>
                  <a:pt x="427736" y="392429"/>
                </a:lnTo>
                <a:lnTo>
                  <a:pt x="435483" y="384683"/>
                </a:lnTo>
                <a:lnTo>
                  <a:pt x="435483" y="365505"/>
                </a:lnTo>
                <a:lnTo>
                  <a:pt x="427736" y="357759"/>
                </a:lnTo>
                <a:close/>
              </a:path>
              <a:path extrusionOk="0" h="1781175" w="6172200">
                <a:moveTo>
                  <a:pt x="3911473" y="351917"/>
                </a:moveTo>
                <a:lnTo>
                  <a:pt x="3892296" y="351917"/>
                </a:lnTo>
                <a:lnTo>
                  <a:pt x="3884422" y="359663"/>
                </a:lnTo>
                <a:lnTo>
                  <a:pt x="3884422" y="378840"/>
                </a:lnTo>
                <a:lnTo>
                  <a:pt x="3892296" y="386588"/>
                </a:lnTo>
                <a:lnTo>
                  <a:pt x="3911473" y="386588"/>
                </a:lnTo>
                <a:lnTo>
                  <a:pt x="3919347" y="378840"/>
                </a:lnTo>
                <a:lnTo>
                  <a:pt x="3919347" y="359663"/>
                </a:lnTo>
                <a:lnTo>
                  <a:pt x="3911473" y="351917"/>
                </a:lnTo>
                <a:close/>
              </a:path>
              <a:path extrusionOk="0" h="1781175" w="6172200">
                <a:moveTo>
                  <a:pt x="2854705" y="351917"/>
                </a:moveTo>
                <a:lnTo>
                  <a:pt x="2835529" y="351917"/>
                </a:lnTo>
                <a:lnTo>
                  <a:pt x="2827654" y="359663"/>
                </a:lnTo>
                <a:lnTo>
                  <a:pt x="2827654" y="378840"/>
                </a:lnTo>
                <a:lnTo>
                  <a:pt x="2835529" y="386588"/>
                </a:lnTo>
                <a:lnTo>
                  <a:pt x="2854705" y="386588"/>
                </a:lnTo>
                <a:lnTo>
                  <a:pt x="2862579" y="378840"/>
                </a:lnTo>
                <a:lnTo>
                  <a:pt x="2862579" y="359663"/>
                </a:lnTo>
                <a:lnTo>
                  <a:pt x="2854705" y="351917"/>
                </a:lnTo>
                <a:close/>
              </a:path>
              <a:path extrusionOk="0" h="1781175" w="6172200">
                <a:moveTo>
                  <a:pt x="2727071" y="351917"/>
                </a:moveTo>
                <a:lnTo>
                  <a:pt x="2707766" y="351917"/>
                </a:lnTo>
                <a:lnTo>
                  <a:pt x="2700020" y="359663"/>
                </a:lnTo>
                <a:lnTo>
                  <a:pt x="2700020" y="378840"/>
                </a:lnTo>
                <a:lnTo>
                  <a:pt x="2707766" y="386588"/>
                </a:lnTo>
                <a:lnTo>
                  <a:pt x="2727071" y="386588"/>
                </a:lnTo>
                <a:lnTo>
                  <a:pt x="2734817" y="378840"/>
                </a:lnTo>
                <a:lnTo>
                  <a:pt x="2734817" y="359663"/>
                </a:lnTo>
                <a:lnTo>
                  <a:pt x="2727071" y="351917"/>
                </a:lnTo>
                <a:close/>
              </a:path>
              <a:path extrusionOk="0" h="1781175" w="6172200">
                <a:moveTo>
                  <a:pt x="5711444" y="340359"/>
                </a:moveTo>
                <a:lnTo>
                  <a:pt x="5692267" y="340359"/>
                </a:lnTo>
                <a:lnTo>
                  <a:pt x="5684520" y="348106"/>
                </a:lnTo>
                <a:lnTo>
                  <a:pt x="5684520" y="367284"/>
                </a:lnTo>
                <a:lnTo>
                  <a:pt x="5692267" y="375030"/>
                </a:lnTo>
                <a:lnTo>
                  <a:pt x="5711444" y="375030"/>
                </a:lnTo>
                <a:lnTo>
                  <a:pt x="5719318" y="367284"/>
                </a:lnTo>
                <a:lnTo>
                  <a:pt x="5719318" y="348106"/>
                </a:lnTo>
                <a:lnTo>
                  <a:pt x="5711444" y="340359"/>
                </a:lnTo>
                <a:close/>
              </a:path>
              <a:path extrusionOk="0" h="1781175" w="6172200">
                <a:moveTo>
                  <a:pt x="4689602" y="340359"/>
                </a:moveTo>
                <a:lnTo>
                  <a:pt x="4670298" y="340359"/>
                </a:lnTo>
                <a:lnTo>
                  <a:pt x="4662551" y="348106"/>
                </a:lnTo>
                <a:lnTo>
                  <a:pt x="4662551" y="367284"/>
                </a:lnTo>
                <a:lnTo>
                  <a:pt x="4670298" y="375030"/>
                </a:lnTo>
                <a:lnTo>
                  <a:pt x="4689602" y="375030"/>
                </a:lnTo>
                <a:lnTo>
                  <a:pt x="4697349" y="367284"/>
                </a:lnTo>
                <a:lnTo>
                  <a:pt x="4697349" y="348106"/>
                </a:lnTo>
                <a:lnTo>
                  <a:pt x="4689602" y="340359"/>
                </a:lnTo>
                <a:close/>
              </a:path>
              <a:path extrusionOk="0" h="1781175" w="6172200">
                <a:moveTo>
                  <a:pt x="4376039" y="340359"/>
                </a:moveTo>
                <a:lnTo>
                  <a:pt x="4356734" y="340359"/>
                </a:lnTo>
                <a:lnTo>
                  <a:pt x="4348988" y="348106"/>
                </a:lnTo>
                <a:lnTo>
                  <a:pt x="4348988" y="367284"/>
                </a:lnTo>
                <a:lnTo>
                  <a:pt x="4356734" y="375030"/>
                </a:lnTo>
                <a:lnTo>
                  <a:pt x="4376039" y="375030"/>
                </a:lnTo>
                <a:lnTo>
                  <a:pt x="4383785" y="367284"/>
                </a:lnTo>
                <a:lnTo>
                  <a:pt x="4383785" y="348106"/>
                </a:lnTo>
                <a:lnTo>
                  <a:pt x="4376039" y="340359"/>
                </a:lnTo>
                <a:close/>
              </a:path>
              <a:path extrusionOk="0" h="1781175" w="6172200">
                <a:moveTo>
                  <a:pt x="4265676" y="340359"/>
                </a:moveTo>
                <a:lnTo>
                  <a:pt x="4246499" y="340359"/>
                </a:lnTo>
                <a:lnTo>
                  <a:pt x="4238625" y="348106"/>
                </a:lnTo>
                <a:lnTo>
                  <a:pt x="4238625" y="367284"/>
                </a:lnTo>
                <a:lnTo>
                  <a:pt x="4246499" y="375030"/>
                </a:lnTo>
                <a:lnTo>
                  <a:pt x="4265676" y="375030"/>
                </a:lnTo>
                <a:lnTo>
                  <a:pt x="4273550" y="367284"/>
                </a:lnTo>
                <a:lnTo>
                  <a:pt x="4273550" y="348106"/>
                </a:lnTo>
                <a:lnTo>
                  <a:pt x="4265676" y="340359"/>
                </a:lnTo>
                <a:close/>
              </a:path>
              <a:path extrusionOk="0" h="1781175" w="6172200">
                <a:moveTo>
                  <a:pt x="4021835" y="340359"/>
                </a:moveTo>
                <a:lnTo>
                  <a:pt x="4002658" y="340359"/>
                </a:lnTo>
                <a:lnTo>
                  <a:pt x="3994784" y="348106"/>
                </a:lnTo>
                <a:lnTo>
                  <a:pt x="3994784" y="367284"/>
                </a:lnTo>
                <a:lnTo>
                  <a:pt x="4002658" y="375030"/>
                </a:lnTo>
                <a:lnTo>
                  <a:pt x="4021835" y="375030"/>
                </a:lnTo>
                <a:lnTo>
                  <a:pt x="4029582" y="367284"/>
                </a:lnTo>
                <a:lnTo>
                  <a:pt x="4029582" y="348106"/>
                </a:lnTo>
                <a:lnTo>
                  <a:pt x="4021835" y="340359"/>
                </a:lnTo>
                <a:close/>
              </a:path>
              <a:path extrusionOk="0" h="1781175" w="6172200">
                <a:moveTo>
                  <a:pt x="3789553" y="334518"/>
                </a:moveTo>
                <a:lnTo>
                  <a:pt x="3770376" y="334518"/>
                </a:lnTo>
                <a:lnTo>
                  <a:pt x="3762502" y="342392"/>
                </a:lnTo>
                <a:lnTo>
                  <a:pt x="3762502" y="361569"/>
                </a:lnTo>
                <a:lnTo>
                  <a:pt x="3770376" y="369315"/>
                </a:lnTo>
                <a:lnTo>
                  <a:pt x="3789553" y="369315"/>
                </a:lnTo>
                <a:lnTo>
                  <a:pt x="3797427" y="361569"/>
                </a:lnTo>
                <a:lnTo>
                  <a:pt x="3797427" y="342392"/>
                </a:lnTo>
                <a:lnTo>
                  <a:pt x="3789553" y="334518"/>
                </a:lnTo>
                <a:close/>
              </a:path>
              <a:path extrusionOk="0" h="1781175" w="6172200">
                <a:moveTo>
                  <a:pt x="2018664" y="334518"/>
                </a:moveTo>
                <a:lnTo>
                  <a:pt x="1999361" y="334518"/>
                </a:lnTo>
                <a:lnTo>
                  <a:pt x="1991614" y="342392"/>
                </a:lnTo>
                <a:lnTo>
                  <a:pt x="1991614" y="361569"/>
                </a:lnTo>
                <a:lnTo>
                  <a:pt x="1999361" y="369315"/>
                </a:lnTo>
                <a:lnTo>
                  <a:pt x="2018664" y="369315"/>
                </a:lnTo>
                <a:lnTo>
                  <a:pt x="2026412" y="361569"/>
                </a:lnTo>
                <a:lnTo>
                  <a:pt x="2026412" y="342392"/>
                </a:lnTo>
                <a:lnTo>
                  <a:pt x="2018664" y="334518"/>
                </a:lnTo>
                <a:close/>
              </a:path>
              <a:path extrusionOk="0" h="1781175" w="6172200">
                <a:moveTo>
                  <a:pt x="1310259" y="334518"/>
                </a:moveTo>
                <a:lnTo>
                  <a:pt x="1290954" y="334518"/>
                </a:lnTo>
                <a:lnTo>
                  <a:pt x="1283208" y="342392"/>
                </a:lnTo>
                <a:lnTo>
                  <a:pt x="1283208" y="361569"/>
                </a:lnTo>
                <a:lnTo>
                  <a:pt x="1290954" y="369315"/>
                </a:lnTo>
                <a:lnTo>
                  <a:pt x="1310259" y="369315"/>
                </a:lnTo>
                <a:lnTo>
                  <a:pt x="1318005" y="361569"/>
                </a:lnTo>
                <a:lnTo>
                  <a:pt x="1318005" y="342392"/>
                </a:lnTo>
                <a:lnTo>
                  <a:pt x="1310259" y="334518"/>
                </a:lnTo>
                <a:close/>
              </a:path>
              <a:path extrusionOk="0" h="1781175" w="6172200">
                <a:moveTo>
                  <a:pt x="1513459" y="328802"/>
                </a:moveTo>
                <a:lnTo>
                  <a:pt x="1494282" y="328802"/>
                </a:lnTo>
                <a:lnTo>
                  <a:pt x="1486408" y="336550"/>
                </a:lnTo>
                <a:lnTo>
                  <a:pt x="1486408" y="355726"/>
                </a:lnTo>
                <a:lnTo>
                  <a:pt x="1494282" y="363474"/>
                </a:lnTo>
                <a:lnTo>
                  <a:pt x="1513459" y="363474"/>
                </a:lnTo>
                <a:lnTo>
                  <a:pt x="1521333" y="355726"/>
                </a:lnTo>
                <a:lnTo>
                  <a:pt x="1521333" y="336550"/>
                </a:lnTo>
                <a:lnTo>
                  <a:pt x="1513459" y="328802"/>
                </a:lnTo>
                <a:close/>
              </a:path>
              <a:path extrusionOk="0" h="1781175" w="6172200">
                <a:moveTo>
                  <a:pt x="305688" y="328802"/>
                </a:moveTo>
                <a:lnTo>
                  <a:pt x="286512" y="328802"/>
                </a:lnTo>
                <a:lnTo>
                  <a:pt x="278764" y="336550"/>
                </a:lnTo>
                <a:lnTo>
                  <a:pt x="278764" y="355726"/>
                </a:lnTo>
                <a:lnTo>
                  <a:pt x="286512" y="363474"/>
                </a:lnTo>
                <a:lnTo>
                  <a:pt x="305688" y="363474"/>
                </a:lnTo>
                <a:lnTo>
                  <a:pt x="313563" y="355726"/>
                </a:lnTo>
                <a:lnTo>
                  <a:pt x="313563" y="336550"/>
                </a:lnTo>
                <a:lnTo>
                  <a:pt x="305688" y="328802"/>
                </a:lnTo>
                <a:close/>
              </a:path>
              <a:path extrusionOk="0" h="1781175" w="6172200">
                <a:moveTo>
                  <a:pt x="6007608" y="322960"/>
                </a:moveTo>
                <a:lnTo>
                  <a:pt x="5988431" y="322960"/>
                </a:lnTo>
                <a:lnTo>
                  <a:pt x="5980557" y="330707"/>
                </a:lnTo>
                <a:lnTo>
                  <a:pt x="5980557" y="349884"/>
                </a:lnTo>
                <a:lnTo>
                  <a:pt x="5988431" y="357759"/>
                </a:lnTo>
                <a:lnTo>
                  <a:pt x="6007608" y="357759"/>
                </a:lnTo>
                <a:lnTo>
                  <a:pt x="6015482" y="349884"/>
                </a:lnTo>
                <a:lnTo>
                  <a:pt x="6015482" y="330707"/>
                </a:lnTo>
                <a:lnTo>
                  <a:pt x="6007608" y="322960"/>
                </a:lnTo>
                <a:close/>
              </a:path>
              <a:path extrusionOk="0" h="1781175" w="6172200">
                <a:moveTo>
                  <a:pt x="1623822" y="322960"/>
                </a:moveTo>
                <a:lnTo>
                  <a:pt x="1604517" y="322960"/>
                </a:lnTo>
                <a:lnTo>
                  <a:pt x="1596771" y="330707"/>
                </a:lnTo>
                <a:lnTo>
                  <a:pt x="1596771" y="349884"/>
                </a:lnTo>
                <a:lnTo>
                  <a:pt x="1604517" y="357759"/>
                </a:lnTo>
                <a:lnTo>
                  <a:pt x="1623822" y="357759"/>
                </a:lnTo>
                <a:lnTo>
                  <a:pt x="1631569" y="349884"/>
                </a:lnTo>
                <a:lnTo>
                  <a:pt x="1631569" y="330707"/>
                </a:lnTo>
                <a:lnTo>
                  <a:pt x="1623822" y="322960"/>
                </a:lnTo>
                <a:close/>
              </a:path>
              <a:path extrusionOk="0" h="1781175" w="6172200">
                <a:moveTo>
                  <a:pt x="5583808" y="317246"/>
                </a:moveTo>
                <a:lnTo>
                  <a:pt x="5564505" y="317246"/>
                </a:lnTo>
                <a:lnTo>
                  <a:pt x="5556758" y="324993"/>
                </a:lnTo>
                <a:lnTo>
                  <a:pt x="5556758" y="344170"/>
                </a:lnTo>
                <a:lnTo>
                  <a:pt x="5564505" y="351917"/>
                </a:lnTo>
                <a:lnTo>
                  <a:pt x="5583808" y="351917"/>
                </a:lnTo>
                <a:lnTo>
                  <a:pt x="5591556" y="344170"/>
                </a:lnTo>
                <a:lnTo>
                  <a:pt x="5591556" y="324993"/>
                </a:lnTo>
                <a:lnTo>
                  <a:pt x="5583808" y="317246"/>
                </a:lnTo>
                <a:close/>
              </a:path>
              <a:path extrusionOk="0" h="1781175" w="6172200">
                <a:moveTo>
                  <a:pt x="3679317" y="317246"/>
                </a:moveTo>
                <a:lnTo>
                  <a:pt x="3660013" y="317246"/>
                </a:lnTo>
                <a:lnTo>
                  <a:pt x="3652266" y="324993"/>
                </a:lnTo>
                <a:lnTo>
                  <a:pt x="3652266" y="344170"/>
                </a:lnTo>
                <a:lnTo>
                  <a:pt x="3660013" y="351917"/>
                </a:lnTo>
                <a:lnTo>
                  <a:pt x="3679317" y="351917"/>
                </a:lnTo>
                <a:lnTo>
                  <a:pt x="3687064" y="344170"/>
                </a:lnTo>
                <a:lnTo>
                  <a:pt x="3687064" y="324993"/>
                </a:lnTo>
                <a:lnTo>
                  <a:pt x="3679317" y="317246"/>
                </a:lnTo>
                <a:close/>
              </a:path>
              <a:path extrusionOk="0" h="1781175" w="6172200">
                <a:moveTo>
                  <a:pt x="2593466" y="317246"/>
                </a:moveTo>
                <a:lnTo>
                  <a:pt x="2574163" y="317246"/>
                </a:lnTo>
                <a:lnTo>
                  <a:pt x="2566416" y="324993"/>
                </a:lnTo>
                <a:lnTo>
                  <a:pt x="2566416" y="344170"/>
                </a:lnTo>
                <a:lnTo>
                  <a:pt x="2574163" y="351917"/>
                </a:lnTo>
                <a:lnTo>
                  <a:pt x="2593466" y="351917"/>
                </a:lnTo>
                <a:lnTo>
                  <a:pt x="2601214" y="344170"/>
                </a:lnTo>
                <a:lnTo>
                  <a:pt x="2601214" y="324993"/>
                </a:lnTo>
                <a:lnTo>
                  <a:pt x="2593466" y="317246"/>
                </a:lnTo>
                <a:close/>
              </a:path>
              <a:path extrusionOk="0" h="1781175" w="6172200">
                <a:moveTo>
                  <a:pt x="1844421" y="317246"/>
                </a:moveTo>
                <a:lnTo>
                  <a:pt x="1825244" y="317246"/>
                </a:lnTo>
                <a:lnTo>
                  <a:pt x="1817370" y="324993"/>
                </a:lnTo>
                <a:lnTo>
                  <a:pt x="1817370" y="344170"/>
                </a:lnTo>
                <a:lnTo>
                  <a:pt x="1825244" y="351917"/>
                </a:lnTo>
                <a:lnTo>
                  <a:pt x="1844421" y="351917"/>
                </a:lnTo>
                <a:lnTo>
                  <a:pt x="1852295" y="344170"/>
                </a:lnTo>
                <a:lnTo>
                  <a:pt x="1852295" y="324993"/>
                </a:lnTo>
                <a:lnTo>
                  <a:pt x="1844421" y="317246"/>
                </a:lnTo>
                <a:close/>
              </a:path>
              <a:path extrusionOk="0" h="1781175" w="6172200">
                <a:moveTo>
                  <a:pt x="73533" y="311403"/>
                </a:moveTo>
                <a:lnTo>
                  <a:pt x="54228" y="311403"/>
                </a:lnTo>
                <a:lnTo>
                  <a:pt x="46482" y="319150"/>
                </a:lnTo>
                <a:lnTo>
                  <a:pt x="46482" y="338327"/>
                </a:lnTo>
                <a:lnTo>
                  <a:pt x="54228" y="346201"/>
                </a:lnTo>
                <a:lnTo>
                  <a:pt x="73533" y="346201"/>
                </a:lnTo>
                <a:lnTo>
                  <a:pt x="81279" y="338327"/>
                </a:lnTo>
                <a:lnTo>
                  <a:pt x="81279" y="319150"/>
                </a:lnTo>
                <a:lnTo>
                  <a:pt x="73533" y="311403"/>
                </a:lnTo>
                <a:close/>
              </a:path>
              <a:path extrusionOk="0" h="1781175" w="6172200">
                <a:moveTo>
                  <a:pt x="5467604" y="305689"/>
                </a:moveTo>
                <a:lnTo>
                  <a:pt x="5448427" y="305689"/>
                </a:lnTo>
                <a:lnTo>
                  <a:pt x="5440553" y="313435"/>
                </a:lnTo>
                <a:lnTo>
                  <a:pt x="5440553" y="332613"/>
                </a:lnTo>
                <a:lnTo>
                  <a:pt x="5448427" y="340359"/>
                </a:lnTo>
                <a:lnTo>
                  <a:pt x="5467604" y="340359"/>
                </a:lnTo>
                <a:lnTo>
                  <a:pt x="5475478" y="332613"/>
                </a:lnTo>
                <a:lnTo>
                  <a:pt x="5475478" y="313435"/>
                </a:lnTo>
                <a:lnTo>
                  <a:pt x="5467604" y="305689"/>
                </a:lnTo>
                <a:close/>
              </a:path>
              <a:path extrusionOk="0" h="1781175" w="6172200">
                <a:moveTo>
                  <a:pt x="2970911" y="299847"/>
                </a:moveTo>
                <a:lnTo>
                  <a:pt x="2951607" y="299847"/>
                </a:lnTo>
                <a:lnTo>
                  <a:pt x="2943860" y="307594"/>
                </a:lnTo>
                <a:lnTo>
                  <a:pt x="2943860" y="326771"/>
                </a:lnTo>
                <a:lnTo>
                  <a:pt x="2951607" y="334518"/>
                </a:lnTo>
                <a:lnTo>
                  <a:pt x="2970911" y="334518"/>
                </a:lnTo>
                <a:lnTo>
                  <a:pt x="2978658" y="326771"/>
                </a:lnTo>
                <a:lnTo>
                  <a:pt x="2978658" y="307594"/>
                </a:lnTo>
                <a:lnTo>
                  <a:pt x="2970911" y="299847"/>
                </a:lnTo>
                <a:close/>
              </a:path>
              <a:path extrusionOk="0" h="1781175" w="6172200">
                <a:moveTo>
                  <a:pt x="2477389" y="299847"/>
                </a:moveTo>
                <a:lnTo>
                  <a:pt x="2458085" y="299847"/>
                </a:lnTo>
                <a:lnTo>
                  <a:pt x="2450338" y="307594"/>
                </a:lnTo>
                <a:lnTo>
                  <a:pt x="2450338" y="326771"/>
                </a:lnTo>
                <a:lnTo>
                  <a:pt x="2458085" y="334518"/>
                </a:lnTo>
                <a:lnTo>
                  <a:pt x="2477389" y="334518"/>
                </a:lnTo>
                <a:lnTo>
                  <a:pt x="2485136" y="326771"/>
                </a:lnTo>
                <a:lnTo>
                  <a:pt x="2485136" y="307594"/>
                </a:lnTo>
                <a:lnTo>
                  <a:pt x="2477389" y="299847"/>
                </a:lnTo>
                <a:close/>
              </a:path>
              <a:path extrusionOk="0" h="1781175" w="6172200">
                <a:moveTo>
                  <a:pt x="5903086" y="294004"/>
                </a:moveTo>
                <a:lnTo>
                  <a:pt x="5883909" y="294004"/>
                </a:lnTo>
                <a:lnTo>
                  <a:pt x="5876035" y="301878"/>
                </a:lnTo>
                <a:lnTo>
                  <a:pt x="5876035" y="321055"/>
                </a:lnTo>
                <a:lnTo>
                  <a:pt x="5883909" y="328802"/>
                </a:lnTo>
                <a:lnTo>
                  <a:pt x="5903086" y="328802"/>
                </a:lnTo>
                <a:lnTo>
                  <a:pt x="5910960" y="321055"/>
                </a:lnTo>
                <a:lnTo>
                  <a:pt x="5910960" y="301878"/>
                </a:lnTo>
                <a:lnTo>
                  <a:pt x="5903086" y="294004"/>
                </a:lnTo>
                <a:close/>
              </a:path>
              <a:path extrusionOk="0" h="1781175" w="6172200">
                <a:moveTo>
                  <a:pt x="1199896" y="294004"/>
                </a:moveTo>
                <a:lnTo>
                  <a:pt x="1180719" y="294004"/>
                </a:lnTo>
                <a:lnTo>
                  <a:pt x="1172845" y="301878"/>
                </a:lnTo>
                <a:lnTo>
                  <a:pt x="1172845" y="321055"/>
                </a:lnTo>
                <a:lnTo>
                  <a:pt x="1180719" y="328802"/>
                </a:lnTo>
                <a:lnTo>
                  <a:pt x="1199896" y="328802"/>
                </a:lnTo>
                <a:lnTo>
                  <a:pt x="1207770" y="321055"/>
                </a:lnTo>
                <a:lnTo>
                  <a:pt x="1207770" y="301878"/>
                </a:lnTo>
                <a:lnTo>
                  <a:pt x="1199896" y="294004"/>
                </a:lnTo>
                <a:close/>
              </a:path>
              <a:path extrusionOk="0" h="1781175" w="6172200">
                <a:moveTo>
                  <a:pt x="178053" y="294004"/>
                </a:moveTo>
                <a:lnTo>
                  <a:pt x="158750" y="294004"/>
                </a:lnTo>
                <a:lnTo>
                  <a:pt x="151002" y="301878"/>
                </a:lnTo>
                <a:lnTo>
                  <a:pt x="151002" y="321055"/>
                </a:lnTo>
                <a:lnTo>
                  <a:pt x="158750" y="328802"/>
                </a:lnTo>
                <a:lnTo>
                  <a:pt x="178053" y="328802"/>
                </a:lnTo>
                <a:lnTo>
                  <a:pt x="185800" y="321055"/>
                </a:lnTo>
                <a:lnTo>
                  <a:pt x="185800" y="301878"/>
                </a:lnTo>
                <a:lnTo>
                  <a:pt x="178053" y="294004"/>
                </a:lnTo>
                <a:close/>
              </a:path>
              <a:path extrusionOk="0" h="1781175" w="6172200">
                <a:moveTo>
                  <a:pt x="3412108" y="288290"/>
                </a:moveTo>
                <a:lnTo>
                  <a:pt x="3392931" y="288290"/>
                </a:lnTo>
                <a:lnTo>
                  <a:pt x="3385184" y="296036"/>
                </a:lnTo>
                <a:lnTo>
                  <a:pt x="3385184" y="315214"/>
                </a:lnTo>
                <a:lnTo>
                  <a:pt x="3392931" y="322960"/>
                </a:lnTo>
                <a:lnTo>
                  <a:pt x="3412108" y="322960"/>
                </a:lnTo>
                <a:lnTo>
                  <a:pt x="3419982" y="315214"/>
                </a:lnTo>
                <a:lnTo>
                  <a:pt x="3419982" y="296036"/>
                </a:lnTo>
                <a:lnTo>
                  <a:pt x="3412108" y="288290"/>
                </a:lnTo>
                <a:close/>
              </a:path>
              <a:path extrusionOk="0" h="1781175" w="6172200">
                <a:moveTo>
                  <a:pt x="5177282" y="282448"/>
                </a:moveTo>
                <a:lnTo>
                  <a:pt x="5158105" y="282448"/>
                </a:lnTo>
                <a:lnTo>
                  <a:pt x="5150231" y="290322"/>
                </a:lnTo>
                <a:lnTo>
                  <a:pt x="5150231" y="309499"/>
                </a:lnTo>
                <a:lnTo>
                  <a:pt x="5158105" y="317246"/>
                </a:lnTo>
                <a:lnTo>
                  <a:pt x="5177282" y="317246"/>
                </a:lnTo>
                <a:lnTo>
                  <a:pt x="5185156" y="309499"/>
                </a:lnTo>
                <a:lnTo>
                  <a:pt x="5185156" y="290322"/>
                </a:lnTo>
                <a:lnTo>
                  <a:pt x="5177282" y="282448"/>
                </a:lnTo>
                <a:close/>
              </a:path>
              <a:path extrusionOk="0" h="1781175" w="6172200">
                <a:moveTo>
                  <a:pt x="2367026" y="282448"/>
                </a:moveTo>
                <a:lnTo>
                  <a:pt x="2347722" y="282448"/>
                </a:lnTo>
                <a:lnTo>
                  <a:pt x="2339975" y="290322"/>
                </a:lnTo>
                <a:lnTo>
                  <a:pt x="2339975" y="309499"/>
                </a:lnTo>
                <a:lnTo>
                  <a:pt x="2347722" y="317246"/>
                </a:lnTo>
                <a:lnTo>
                  <a:pt x="2367026" y="317246"/>
                </a:lnTo>
                <a:lnTo>
                  <a:pt x="2374773" y="309499"/>
                </a:lnTo>
                <a:lnTo>
                  <a:pt x="2374773" y="290322"/>
                </a:lnTo>
                <a:lnTo>
                  <a:pt x="2367026" y="282448"/>
                </a:lnTo>
                <a:close/>
              </a:path>
              <a:path extrusionOk="0" h="1781175" w="6172200">
                <a:moveTo>
                  <a:pt x="2233422" y="282448"/>
                </a:moveTo>
                <a:lnTo>
                  <a:pt x="2214245" y="282448"/>
                </a:lnTo>
                <a:lnTo>
                  <a:pt x="2206371" y="290322"/>
                </a:lnTo>
                <a:lnTo>
                  <a:pt x="2206371" y="309499"/>
                </a:lnTo>
                <a:lnTo>
                  <a:pt x="2214245" y="317246"/>
                </a:lnTo>
                <a:lnTo>
                  <a:pt x="2233422" y="317246"/>
                </a:lnTo>
                <a:lnTo>
                  <a:pt x="2241296" y="309499"/>
                </a:lnTo>
                <a:lnTo>
                  <a:pt x="2241296" y="290322"/>
                </a:lnTo>
                <a:lnTo>
                  <a:pt x="2233422" y="282448"/>
                </a:lnTo>
                <a:close/>
              </a:path>
              <a:path extrusionOk="0" h="1781175" w="6172200">
                <a:moveTo>
                  <a:pt x="1408938" y="282448"/>
                </a:moveTo>
                <a:lnTo>
                  <a:pt x="1389761" y="282448"/>
                </a:lnTo>
                <a:lnTo>
                  <a:pt x="1381887" y="290322"/>
                </a:lnTo>
                <a:lnTo>
                  <a:pt x="1381887" y="309499"/>
                </a:lnTo>
                <a:lnTo>
                  <a:pt x="1389761" y="317246"/>
                </a:lnTo>
                <a:lnTo>
                  <a:pt x="1408938" y="317246"/>
                </a:lnTo>
                <a:lnTo>
                  <a:pt x="1416812" y="309499"/>
                </a:lnTo>
                <a:lnTo>
                  <a:pt x="1416812" y="290322"/>
                </a:lnTo>
                <a:lnTo>
                  <a:pt x="1408938" y="282448"/>
                </a:lnTo>
                <a:close/>
              </a:path>
              <a:path extrusionOk="0" h="1781175" w="6172200">
                <a:moveTo>
                  <a:pt x="880617" y="282448"/>
                </a:moveTo>
                <a:lnTo>
                  <a:pt x="861313" y="282448"/>
                </a:lnTo>
                <a:lnTo>
                  <a:pt x="853566" y="290322"/>
                </a:lnTo>
                <a:lnTo>
                  <a:pt x="853566" y="309499"/>
                </a:lnTo>
                <a:lnTo>
                  <a:pt x="861313" y="317246"/>
                </a:lnTo>
                <a:lnTo>
                  <a:pt x="880617" y="317246"/>
                </a:lnTo>
                <a:lnTo>
                  <a:pt x="888364" y="309499"/>
                </a:lnTo>
                <a:lnTo>
                  <a:pt x="888364" y="290322"/>
                </a:lnTo>
                <a:lnTo>
                  <a:pt x="880617" y="282448"/>
                </a:lnTo>
                <a:close/>
              </a:path>
              <a:path extrusionOk="0" h="1781175" w="6172200">
                <a:moveTo>
                  <a:pt x="543813" y="282448"/>
                </a:moveTo>
                <a:lnTo>
                  <a:pt x="524510" y="282448"/>
                </a:lnTo>
                <a:lnTo>
                  <a:pt x="516763" y="290322"/>
                </a:lnTo>
                <a:lnTo>
                  <a:pt x="516763" y="309499"/>
                </a:lnTo>
                <a:lnTo>
                  <a:pt x="524510" y="317246"/>
                </a:lnTo>
                <a:lnTo>
                  <a:pt x="543813" y="317246"/>
                </a:lnTo>
                <a:lnTo>
                  <a:pt x="551561" y="309499"/>
                </a:lnTo>
                <a:lnTo>
                  <a:pt x="551561" y="290322"/>
                </a:lnTo>
                <a:lnTo>
                  <a:pt x="543813" y="282448"/>
                </a:lnTo>
                <a:close/>
              </a:path>
              <a:path extrusionOk="0" h="1781175" w="6172200">
                <a:moveTo>
                  <a:pt x="6123813" y="276732"/>
                </a:moveTo>
                <a:lnTo>
                  <a:pt x="6104508" y="276732"/>
                </a:lnTo>
                <a:lnTo>
                  <a:pt x="6096761" y="284479"/>
                </a:lnTo>
                <a:lnTo>
                  <a:pt x="6096761" y="303656"/>
                </a:lnTo>
                <a:lnTo>
                  <a:pt x="6104508" y="311403"/>
                </a:lnTo>
                <a:lnTo>
                  <a:pt x="6123813" y="311403"/>
                </a:lnTo>
                <a:lnTo>
                  <a:pt x="6131559" y="303656"/>
                </a:lnTo>
                <a:lnTo>
                  <a:pt x="6131559" y="284479"/>
                </a:lnTo>
                <a:lnTo>
                  <a:pt x="6123813" y="276732"/>
                </a:lnTo>
                <a:close/>
              </a:path>
              <a:path extrusionOk="0" h="1781175" w="6172200">
                <a:moveTo>
                  <a:pt x="5328284" y="276732"/>
                </a:moveTo>
                <a:lnTo>
                  <a:pt x="5308981" y="276732"/>
                </a:lnTo>
                <a:lnTo>
                  <a:pt x="5301233" y="284479"/>
                </a:lnTo>
                <a:lnTo>
                  <a:pt x="5301233" y="303656"/>
                </a:lnTo>
                <a:lnTo>
                  <a:pt x="5308981" y="311403"/>
                </a:lnTo>
                <a:lnTo>
                  <a:pt x="5328284" y="311403"/>
                </a:lnTo>
                <a:lnTo>
                  <a:pt x="5336032" y="303656"/>
                </a:lnTo>
                <a:lnTo>
                  <a:pt x="5336032" y="284479"/>
                </a:lnTo>
                <a:lnTo>
                  <a:pt x="5328284" y="276732"/>
                </a:lnTo>
                <a:close/>
              </a:path>
              <a:path extrusionOk="0" h="1781175" w="6172200">
                <a:moveTo>
                  <a:pt x="1757299" y="276732"/>
                </a:moveTo>
                <a:lnTo>
                  <a:pt x="1738122" y="276732"/>
                </a:lnTo>
                <a:lnTo>
                  <a:pt x="1730248" y="284479"/>
                </a:lnTo>
                <a:lnTo>
                  <a:pt x="1730248" y="303656"/>
                </a:lnTo>
                <a:lnTo>
                  <a:pt x="1738122" y="311403"/>
                </a:lnTo>
                <a:lnTo>
                  <a:pt x="1757299" y="311403"/>
                </a:lnTo>
                <a:lnTo>
                  <a:pt x="1765173" y="303656"/>
                </a:lnTo>
                <a:lnTo>
                  <a:pt x="1765173" y="284479"/>
                </a:lnTo>
                <a:lnTo>
                  <a:pt x="1757299" y="276732"/>
                </a:lnTo>
                <a:close/>
              </a:path>
              <a:path extrusionOk="0" h="1781175" w="6172200">
                <a:moveTo>
                  <a:pt x="659891" y="276732"/>
                </a:moveTo>
                <a:lnTo>
                  <a:pt x="640714" y="276732"/>
                </a:lnTo>
                <a:lnTo>
                  <a:pt x="632840" y="284479"/>
                </a:lnTo>
                <a:lnTo>
                  <a:pt x="632840" y="303656"/>
                </a:lnTo>
                <a:lnTo>
                  <a:pt x="640714" y="311403"/>
                </a:lnTo>
                <a:lnTo>
                  <a:pt x="659891" y="311403"/>
                </a:lnTo>
                <a:lnTo>
                  <a:pt x="667765" y="303656"/>
                </a:lnTo>
                <a:lnTo>
                  <a:pt x="667765" y="284479"/>
                </a:lnTo>
                <a:lnTo>
                  <a:pt x="659891" y="276732"/>
                </a:lnTo>
                <a:close/>
              </a:path>
              <a:path extrusionOk="0" h="1781175" w="6172200">
                <a:moveTo>
                  <a:pt x="4561840" y="265175"/>
                </a:moveTo>
                <a:lnTo>
                  <a:pt x="4542535" y="265175"/>
                </a:lnTo>
                <a:lnTo>
                  <a:pt x="4534789" y="272923"/>
                </a:lnTo>
                <a:lnTo>
                  <a:pt x="4534789" y="292100"/>
                </a:lnTo>
                <a:lnTo>
                  <a:pt x="4542535" y="299847"/>
                </a:lnTo>
                <a:lnTo>
                  <a:pt x="4561840" y="299847"/>
                </a:lnTo>
                <a:lnTo>
                  <a:pt x="4569586" y="292100"/>
                </a:lnTo>
                <a:lnTo>
                  <a:pt x="4569586" y="272923"/>
                </a:lnTo>
                <a:lnTo>
                  <a:pt x="4561840" y="265175"/>
                </a:lnTo>
                <a:close/>
              </a:path>
              <a:path extrusionOk="0" h="1781175" w="6172200">
                <a:moveTo>
                  <a:pt x="4805680" y="259333"/>
                </a:moveTo>
                <a:lnTo>
                  <a:pt x="4786503" y="259333"/>
                </a:lnTo>
                <a:lnTo>
                  <a:pt x="4778629" y="267080"/>
                </a:lnTo>
                <a:lnTo>
                  <a:pt x="4778629" y="286257"/>
                </a:lnTo>
                <a:lnTo>
                  <a:pt x="4786503" y="294004"/>
                </a:lnTo>
                <a:lnTo>
                  <a:pt x="4805680" y="294004"/>
                </a:lnTo>
                <a:lnTo>
                  <a:pt x="4813554" y="286257"/>
                </a:lnTo>
                <a:lnTo>
                  <a:pt x="4813554" y="267080"/>
                </a:lnTo>
                <a:lnTo>
                  <a:pt x="4805680" y="259333"/>
                </a:lnTo>
                <a:close/>
              </a:path>
              <a:path extrusionOk="0" h="1781175" w="6172200">
                <a:moveTo>
                  <a:pt x="3539871" y="259333"/>
                </a:moveTo>
                <a:lnTo>
                  <a:pt x="3520694" y="259333"/>
                </a:lnTo>
                <a:lnTo>
                  <a:pt x="3512820" y="267080"/>
                </a:lnTo>
                <a:lnTo>
                  <a:pt x="3512820" y="286257"/>
                </a:lnTo>
                <a:lnTo>
                  <a:pt x="3520694" y="294004"/>
                </a:lnTo>
                <a:lnTo>
                  <a:pt x="3539871" y="294004"/>
                </a:lnTo>
                <a:lnTo>
                  <a:pt x="3547745" y="286257"/>
                </a:lnTo>
                <a:lnTo>
                  <a:pt x="3547745" y="267080"/>
                </a:lnTo>
                <a:lnTo>
                  <a:pt x="3539871" y="259333"/>
                </a:lnTo>
                <a:close/>
              </a:path>
              <a:path extrusionOk="0" h="1781175" w="6172200">
                <a:moveTo>
                  <a:pt x="1095375" y="259333"/>
                </a:moveTo>
                <a:lnTo>
                  <a:pt x="1076198" y="259333"/>
                </a:lnTo>
                <a:lnTo>
                  <a:pt x="1068324" y="267080"/>
                </a:lnTo>
                <a:lnTo>
                  <a:pt x="1068324" y="286257"/>
                </a:lnTo>
                <a:lnTo>
                  <a:pt x="1076198" y="294004"/>
                </a:lnTo>
                <a:lnTo>
                  <a:pt x="1095375" y="294004"/>
                </a:lnTo>
                <a:lnTo>
                  <a:pt x="1103249" y="286257"/>
                </a:lnTo>
                <a:lnTo>
                  <a:pt x="1103249" y="267080"/>
                </a:lnTo>
                <a:lnTo>
                  <a:pt x="1095375" y="259333"/>
                </a:lnTo>
                <a:close/>
              </a:path>
              <a:path extrusionOk="0" h="1781175" w="6172200">
                <a:moveTo>
                  <a:pt x="4950841" y="253619"/>
                </a:moveTo>
                <a:lnTo>
                  <a:pt x="4931664" y="253619"/>
                </a:lnTo>
                <a:lnTo>
                  <a:pt x="4923790" y="261366"/>
                </a:lnTo>
                <a:lnTo>
                  <a:pt x="4923790" y="280543"/>
                </a:lnTo>
                <a:lnTo>
                  <a:pt x="4931664" y="288290"/>
                </a:lnTo>
                <a:lnTo>
                  <a:pt x="4950841" y="288290"/>
                </a:lnTo>
                <a:lnTo>
                  <a:pt x="4958715" y="280543"/>
                </a:lnTo>
                <a:lnTo>
                  <a:pt x="4958715" y="261366"/>
                </a:lnTo>
                <a:lnTo>
                  <a:pt x="4950841" y="253619"/>
                </a:lnTo>
                <a:close/>
              </a:path>
              <a:path extrusionOk="0" h="1781175" w="6172200">
                <a:moveTo>
                  <a:pt x="4085717" y="253619"/>
                </a:moveTo>
                <a:lnTo>
                  <a:pt x="4066413" y="253619"/>
                </a:lnTo>
                <a:lnTo>
                  <a:pt x="4058666" y="261366"/>
                </a:lnTo>
                <a:lnTo>
                  <a:pt x="4058666" y="280543"/>
                </a:lnTo>
                <a:lnTo>
                  <a:pt x="4066413" y="288290"/>
                </a:lnTo>
                <a:lnTo>
                  <a:pt x="4085717" y="288290"/>
                </a:lnTo>
                <a:lnTo>
                  <a:pt x="4093464" y="280543"/>
                </a:lnTo>
                <a:lnTo>
                  <a:pt x="4093464" y="261366"/>
                </a:lnTo>
                <a:lnTo>
                  <a:pt x="4085717" y="253619"/>
                </a:lnTo>
                <a:close/>
              </a:path>
              <a:path extrusionOk="0" h="1781175" w="6172200">
                <a:moveTo>
                  <a:pt x="3092830" y="253619"/>
                </a:moveTo>
                <a:lnTo>
                  <a:pt x="3073527" y="253619"/>
                </a:lnTo>
                <a:lnTo>
                  <a:pt x="3065779" y="261366"/>
                </a:lnTo>
                <a:lnTo>
                  <a:pt x="3065779" y="280543"/>
                </a:lnTo>
                <a:lnTo>
                  <a:pt x="3073527" y="288290"/>
                </a:lnTo>
                <a:lnTo>
                  <a:pt x="3092830" y="288290"/>
                </a:lnTo>
                <a:lnTo>
                  <a:pt x="3100578" y="280543"/>
                </a:lnTo>
                <a:lnTo>
                  <a:pt x="3100578" y="261366"/>
                </a:lnTo>
                <a:lnTo>
                  <a:pt x="3092830" y="253619"/>
                </a:lnTo>
                <a:close/>
              </a:path>
              <a:path extrusionOk="0" h="1781175" w="6172200">
                <a:moveTo>
                  <a:pt x="5804408" y="247776"/>
                </a:moveTo>
                <a:lnTo>
                  <a:pt x="5785104" y="247776"/>
                </a:lnTo>
                <a:lnTo>
                  <a:pt x="5777357" y="255524"/>
                </a:lnTo>
                <a:lnTo>
                  <a:pt x="5777357" y="274700"/>
                </a:lnTo>
                <a:lnTo>
                  <a:pt x="5785104" y="282448"/>
                </a:lnTo>
                <a:lnTo>
                  <a:pt x="5804408" y="282448"/>
                </a:lnTo>
                <a:lnTo>
                  <a:pt x="5812155" y="274700"/>
                </a:lnTo>
                <a:lnTo>
                  <a:pt x="5812155" y="255524"/>
                </a:lnTo>
                <a:lnTo>
                  <a:pt x="5804408" y="247776"/>
                </a:lnTo>
                <a:close/>
              </a:path>
              <a:path extrusionOk="0" h="1781175" w="6172200">
                <a:moveTo>
                  <a:pt x="5067046" y="247776"/>
                </a:moveTo>
                <a:lnTo>
                  <a:pt x="5047742" y="247776"/>
                </a:lnTo>
                <a:lnTo>
                  <a:pt x="5039995" y="255524"/>
                </a:lnTo>
                <a:lnTo>
                  <a:pt x="5039995" y="274700"/>
                </a:lnTo>
                <a:lnTo>
                  <a:pt x="5047742" y="282448"/>
                </a:lnTo>
                <a:lnTo>
                  <a:pt x="5067046" y="282448"/>
                </a:lnTo>
                <a:lnTo>
                  <a:pt x="5074793" y="274700"/>
                </a:lnTo>
                <a:lnTo>
                  <a:pt x="5074793" y="255524"/>
                </a:lnTo>
                <a:lnTo>
                  <a:pt x="5067046" y="247776"/>
                </a:lnTo>
                <a:close/>
              </a:path>
              <a:path extrusionOk="0" h="1781175" w="6172200">
                <a:moveTo>
                  <a:pt x="4439920" y="247776"/>
                </a:moveTo>
                <a:lnTo>
                  <a:pt x="4420616" y="247776"/>
                </a:lnTo>
                <a:lnTo>
                  <a:pt x="4412869" y="255524"/>
                </a:lnTo>
                <a:lnTo>
                  <a:pt x="4412869" y="274700"/>
                </a:lnTo>
                <a:lnTo>
                  <a:pt x="4420616" y="282448"/>
                </a:lnTo>
                <a:lnTo>
                  <a:pt x="4439920" y="282448"/>
                </a:lnTo>
                <a:lnTo>
                  <a:pt x="4447667" y="274700"/>
                </a:lnTo>
                <a:lnTo>
                  <a:pt x="4447667" y="255524"/>
                </a:lnTo>
                <a:lnTo>
                  <a:pt x="4439920" y="247776"/>
                </a:lnTo>
                <a:close/>
              </a:path>
              <a:path extrusionOk="0" h="1781175" w="6172200">
                <a:moveTo>
                  <a:pt x="2094102" y="247776"/>
                </a:moveTo>
                <a:lnTo>
                  <a:pt x="2074926" y="247776"/>
                </a:lnTo>
                <a:lnTo>
                  <a:pt x="2067052" y="255524"/>
                </a:lnTo>
                <a:lnTo>
                  <a:pt x="2067052" y="274700"/>
                </a:lnTo>
                <a:lnTo>
                  <a:pt x="2074926" y="282448"/>
                </a:lnTo>
                <a:lnTo>
                  <a:pt x="2094102" y="282448"/>
                </a:lnTo>
                <a:lnTo>
                  <a:pt x="2101977" y="274700"/>
                </a:lnTo>
                <a:lnTo>
                  <a:pt x="2101977" y="255524"/>
                </a:lnTo>
                <a:lnTo>
                  <a:pt x="2094102" y="247776"/>
                </a:lnTo>
                <a:close/>
              </a:path>
              <a:path extrusionOk="0" h="1781175" w="6172200">
                <a:moveTo>
                  <a:pt x="764413" y="247776"/>
                </a:moveTo>
                <a:lnTo>
                  <a:pt x="745236" y="247776"/>
                </a:lnTo>
                <a:lnTo>
                  <a:pt x="737362" y="255524"/>
                </a:lnTo>
                <a:lnTo>
                  <a:pt x="737362" y="274700"/>
                </a:lnTo>
                <a:lnTo>
                  <a:pt x="745236" y="282448"/>
                </a:lnTo>
                <a:lnTo>
                  <a:pt x="764413" y="282448"/>
                </a:lnTo>
                <a:lnTo>
                  <a:pt x="772287" y="274700"/>
                </a:lnTo>
                <a:lnTo>
                  <a:pt x="772287" y="255524"/>
                </a:lnTo>
                <a:lnTo>
                  <a:pt x="764413" y="247776"/>
                </a:lnTo>
                <a:close/>
              </a:path>
              <a:path extrusionOk="0" h="1781175" w="6172200">
                <a:moveTo>
                  <a:pt x="416051" y="247776"/>
                </a:moveTo>
                <a:lnTo>
                  <a:pt x="396875" y="247776"/>
                </a:lnTo>
                <a:lnTo>
                  <a:pt x="389000" y="255524"/>
                </a:lnTo>
                <a:lnTo>
                  <a:pt x="389000" y="274700"/>
                </a:lnTo>
                <a:lnTo>
                  <a:pt x="396875" y="282448"/>
                </a:lnTo>
                <a:lnTo>
                  <a:pt x="416051" y="282448"/>
                </a:lnTo>
                <a:lnTo>
                  <a:pt x="423925" y="274700"/>
                </a:lnTo>
                <a:lnTo>
                  <a:pt x="423925" y="255524"/>
                </a:lnTo>
                <a:lnTo>
                  <a:pt x="416051" y="247776"/>
                </a:lnTo>
                <a:close/>
              </a:path>
              <a:path extrusionOk="0" h="1781175" w="6172200">
                <a:moveTo>
                  <a:pt x="5659247" y="236220"/>
                </a:moveTo>
                <a:lnTo>
                  <a:pt x="5639943" y="236220"/>
                </a:lnTo>
                <a:lnTo>
                  <a:pt x="5632196" y="243967"/>
                </a:lnTo>
                <a:lnTo>
                  <a:pt x="5632196" y="263144"/>
                </a:lnTo>
                <a:lnTo>
                  <a:pt x="5639943" y="270891"/>
                </a:lnTo>
                <a:lnTo>
                  <a:pt x="5659247" y="270891"/>
                </a:lnTo>
                <a:lnTo>
                  <a:pt x="5666994" y="263144"/>
                </a:lnTo>
                <a:lnTo>
                  <a:pt x="5666994" y="243967"/>
                </a:lnTo>
                <a:lnTo>
                  <a:pt x="5659247" y="236220"/>
                </a:lnTo>
                <a:close/>
              </a:path>
              <a:path extrusionOk="0" h="1781175" w="6172200">
                <a:moveTo>
                  <a:pt x="3888231" y="236220"/>
                </a:moveTo>
                <a:lnTo>
                  <a:pt x="3869054" y="236220"/>
                </a:lnTo>
                <a:lnTo>
                  <a:pt x="3861307" y="243967"/>
                </a:lnTo>
                <a:lnTo>
                  <a:pt x="3861307" y="263144"/>
                </a:lnTo>
                <a:lnTo>
                  <a:pt x="3869054" y="270891"/>
                </a:lnTo>
                <a:lnTo>
                  <a:pt x="3888231" y="270891"/>
                </a:lnTo>
                <a:lnTo>
                  <a:pt x="3896105" y="263144"/>
                </a:lnTo>
                <a:lnTo>
                  <a:pt x="3896105" y="243967"/>
                </a:lnTo>
                <a:lnTo>
                  <a:pt x="3888231" y="236220"/>
                </a:lnTo>
                <a:close/>
              </a:path>
              <a:path extrusionOk="0" h="1781175" w="6172200">
                <a:moveTo>
                  <a:pt x="2756027" y="236220"/>
                </a:moveTo>
                <a:lnTo>
                  <a:pt x="2736850" y="236220"/>
                </a:lnTo>
                <a:lnTo>
                  <a:pt x="2728976" y="243967"/>
                </a:lnTo>
                <a:lnTo>
                  <a:pt x="2728976" y="263144"/>
                </a:lnTo>
                <a:lnTo>
                  <a:pt x="2736850" y="270891"/>
                </a:lnTo>
                <a:lnTo>
                  <a:pt x="2756027" y="270891"/>
                </a:lnTo>
                <a:lnTo>
                  <a:pt x="2763901" y="263144"/>
                </a:lnTo>
                <a:lnTo>
                  <a:pt x="2763901" y="243967"/>
                </a:lnTo>
                <a:lnTo>
                  <a:pt x="2756027" y="236220"/>
                </a:lnTo>
                <a:close/>
              </a:path>
              <a:path extrusionOk="0" h="1781175" w="6172200">
                <a:moveTo>
                  <a:pt x="1948941" y="236220"/>
                </a:moveTo>
                <a:lnTo>
                  <a:pt x="1929764" y="236220"/>
                </a:lnTo>
                <a:lnTo>
                  <a:pt x="1921890" y="243967"/>
                </a:lnTo>
                <a:lnTo>
                  <a:pt x="1921890" y="263144"/>
                </a:lnTo>
                <a:lnTo>
                  <a:pt x="1929764" y="270891"/>
                </a:lnTo>
                <a:lnTo>
                  <a:pt x="1948941" y="270891"/>
                </a:lnTo>
                <a:lnTo>
                  <a:pt x="1956815" y="263144"/>
                </a:lnTo>
                <a:lnTo>
                  <a:pt x="1956815" y="243967"/>
                </a:lnTo>
                <a:lnTo>
                  <a:pt x="1948941" y="236220"/>
                </a:lnTo>
                <a:close/>
              </a:path>
              <a:path extrusionOk="0" h="1781175" w="6172200">
                <a:moveTo>
                  <a:pt x="985138" y="236220"/>
                </a:moveTo>
                <a:lnTo>
                  <a:pt x="965835" y="236220"/>
                </a:lnTo>
                <a:lnTo>
                  <a:pt x="958088" y="243967"/>
                </a:lnTo>
                <a:lnTo>
                  <a:pt x="958088" y="263144"/>
                </a:lnTo>
                <a:lnTo>
                  <a:pt x="965835" y="270891"/>
                </a:lnTo>
                <a:lnTo>
                  <a:pt x="985138" y="270891"/>
                </a:lnTo>
                <a:lnTo>
                  <a:pt x="992886" y="263144"/>
                </a:lnTo>
                <a:lnTo>
                  <a:pt x="992886" y="243967"/>
                </a:lnTo>
                <a:lnTo>
                  <a:pt x="985138" y="236220"/>
                </a:lnTo>
                <a:close/>
              </a:path>
              <a:path extrusionOk="0" h="1781175" w="6172200">
                <a:moveTo>
                  <a:pt x="4201795" y="230377"/>
                </a:moveTo>
                <a:lnTo>
                  <a:pt x="4182618" y="230377"/>
                </a:lnTo>
                <a:lnTo>
                  <a:pt x="4174744" y="238251"/>
                </a:lnTo>
                <a:lnTo>
                  <a:pt x="4174744" y="257301"/>
                </a:lnTo>
                <a:lnTo>
                  <a:pt x="4182618" y="265175"/>
                </a:lnTo>
                <a:lnTo>
                  <a:pt x="4201795" y="265175"/>
                </a:lnTo>
                <a:lnTo>
                  <a:pt x="4209669" y="257301"/>
                </a:lnTo>
                <a:lnTo>
                  <a:pt x="4209669" y="238251"/>
                </a:lnTo>
                <a:lnTo>
                  <a:pt x="4201795" y="230377"/>
                </a:lnTo>
                <a:close/>
              </a:path>
              <a:path extrusionOk="0" h="1781175" w="6172200">
                <a:moveTo>
                  <a:pt x="3208908" y="230377"/>
                </a:moveTo>
                <a:lnTo>
                  <a:pt x="3189731" y="230377"/>
                </a:lnTo>
                <a:lnTo>
                  <a:pt x="3181857" y="238251"/>
                </a:lnTo>
                <a:lnTo>
                  <a:pt x="3181857" y="257301"/>
                </a:lnTo>
                <a:lnTo>
                  <a:pt x="3189731" y="265175"/>
                </a:lnTo>
                <a:lnTo>
                  <a:pt x="3208908" y="265175"/>
                </a:lnTo>
                <a:lnTo>
                  <a:pt x="3216782" y="257301"/>
                </a:lnTo>
                <a:lnTo>
                  <a:pt x="3216782" y="238251"/>
                </a:lnTo>
                <a:lnTo>
                  <a:pt x="3208908" y="230377"/>
                </a:lnTo>
                <a:close/>
              </a:path>
              <a:path extrusionOk="0" h="1781175" w="6172200">
                <a:moveTo>
                  <a:pt x="3313429" y="224663"/>
                </a:moveTo>
                <a:lnTo>
                  <a:pt x="3294253" y="224663"/>
                </a:lnTo>
                <a:lnTo>
                  <a:pt x="3286379" y="232409"/>
                </a:lnTo>
                <a:lnTo>
                  <a:pt x="3286379" y="251586"/>
                </a:lnTo>
                <a:lnTo>
                  <a:pt x="3294253" y="259333"/>
                </a:lnTo>
                <a:lnTo>
                  <a:pt x="3313429" y="259333"/>
                </a:lnTo>
                <a:lnTo>
                  <a:pt x="3321304" y="251586"/>
                </a:lnTo>
                <a:lnTo>
                  <a:pt x="3321304" y="232409"/>
                </a:lnTo>
                <a:lnTo>
                  <a:pt x="3313429" y="224663"/>
                </a:lnTo>
                <a:close/>
              </a:path>
              <a:path extrusionOk="0" h="1781175" w="6172200">
                <a:moveTo>
                  <a:pt x="4683759" y="218821"/>
                </a:moveTo>
                <a:lnTo>
                  <a:pt x="4664583" y="218821"/>
                </a:lnTo>
                <a:lnTo>
                  <a:pt x="4656708" y="226568"/>
                </a:lnTo>
                <a:lnTo>
                  <a:pt x="4656708" y="245745"/>
                </a:lnTo>
                <a:lnTo>
                  <a:pt x="4664583" y="253619"/>
                </a:lnTo>
                <a:lnTo>
                  <a:pt x="4683759" y="253619"/>
                </a:lnTo>
                <a:lnTo>
                  <a:pt x="4691507" y="245745"/>
                </a:lnTo>
                <a:lnTo>
                  <a:pt x="4691507" y="226568"/>
                </a:lnTo>
                <a:lnTo>
                  <a:pt x="4683759" y="218821"/>
                </a:lnTo>
                <a:close/>
              </a:path>
              <a:path extrusionOk="0" h="1781175" w="6172200">
                <a:moveTo>
                  <a:pt x="2860548" y="218821"/>
                </a:moveTo>
                <a:lnTo>
                  <a:pt x="2841371" y="218821"/>
                </a:lnTo>
                <a:lnTo>
                  <a:pt x="2833497" y="226568"/>
                </a:lnTo>
                <a:lnTo>
                  <a:pt x="2833497" y="245745"/>
                </a:lnTo>
                <a:lnTo>
                  <a:pt x="2841371" y="253619"/>
                </a:lnTo>
                <a:lnTo>
                  <a:pt x="2860548" y="253619"/>
                </a:lnTo>
                <a:lnTo>
                  <a:pt x="2868422" y="245745"/>
                </a:lnTo>
                <a:lnTo>
                  <a:pt x="2868422" y="226568"/>
                </a:lnTo>
                <a:lnTo>
                  <a:pt x="2860548" y="218821"/>
                </a:lnTo>
                <a:close/>
              </a:path>
              <a:path extrusionOk="0" h="1781175" w="6172200">
                <a:moveTo>
                  <a:pt x="2645664" y="218821"/>
                </a:moveTo>
                <a:lnTo>
                  <a:pt x="2626487" y="218821"/>
                </a:lnTo>
                <a:lnTo>
                  <a:pt x="2618740" y="226568"/>
                </a:lnTo>
                <a:lnTo>
                  <a:pt x="2618740" y="245745"/>
                </a:lnTo>
                <a:lnTo>
                  <a:pt x="2626487" y="253619"/>
                </a:lnTo>
                <a:lnTo>
                  <a:pt x="2645664" y="253619"/>
                </a:lnTo>
                <a:lnTo>
                  <a:pt x="2653538" y="245745"/>
                </a:lnTo>
                <a:lnTo>
                  <a:pt x="2653538" y="226568"/>
                </a:lnTo>
                <a:lnTo>
                  <a:pt x="2645664" y="218821"/>
                </a:lnTo>
                <a:close/>
              </a:path>
              <a:path extrusionOk="0" h="1781175" w="6172200">
                <a:moveTo>
                  <a:pt x="270890" y="218821"/>
                </a:moveTo>
                <a:lnTo>
                  <a:pt x="251713" y="218821"/>
                </a:lnTo>
                <a:lnTo>
                  <a:pt x="243839" y="226568"/>
                </a:lnTo>
                <a:lnTo>
                  <a:pt x="243839" y="245745"/>
                </a:lnTo>
                <a:lnTo>
                  <a:pt x="251713" y="253619"/>
                </a:lnTo>
                <a:lnTo>
                  <a:pt x="270890" y="253619"/>
                </a:lnTo>
                <a:lnTo>
                  <a:pt x="278764" y="245745"/>
                </a:lnTo>
                <a:lnTo>
                  <a:pt x="278764" y="226568"/>
                </a:lnTo>
                <a:lnTo>
                  <a:pt x="270890" y="218821"/>
                </a:lnTo>
                <a:close/>
              </a:path>
              <a:path extrusionOk="0" h="1781175" w="6172200">
                <a:moveTo>
                  <a:pt x="3772154" y="213105"/>
                </a:moveTo>
                <a:lnTo>
                  <a:pt x="3752977" y="213105"/>
                </a:lnTo>
                <a:lnTo>
                  <a:pt x="3745103" y="220852"/>
                </a:lnTo>
                <a:lnTo>
                  <a:pt x="3745103" y="240029"/>
                </a:lnTo>
                <a:lnTo>
                  <a:pt x="3752977" y="247776"/>
                </a:lnTo>
                <a:lnTo>
                  <a:pt x="3772154" y="247776"/>
                </a:lnTo>
                <a:lnTo>
                  <a:pt x="3779901" y="240029"/>
                </a:lnTo>
                <a:lnTo>
                  <a:pt x="3779901" y="220852"/>
                </a:lnTo>
                <a:lnTo>
                  <a:pt x="3772154" y="213105"/>
                </a:lnTo>
                <a:close/>
              </a:path>
              <a:path extrusionOk="0" h="1781175" w="6172200">
                <a:moveTo>
                  <a:pt x="1635378" y="213105"/>
                </a:moveTo>
                <a:lnTo>
                  <a:pt x="1616202" y="213105"/>
                </a:lnTo>
                <a:lnTo>
                  <a:pt x="1608327" y="220852"/>
                </a:lnTo>
                <a:lnTo>
                  <a:pt x="1608327" y="240029"/>
                </a:lnTo>
                <a:lnTo>
                  <a:pt x="1616202" y="247776"/>
                </a:lnTo>
                <a:lnTo>
                  <a:pt x="1635378" y="247776"/>
                </a:lnTo>
                <a:lnTo>
                  <a:pt x="1643252" y="240029"/>
                </a:lnTo>
                <a:lnTo>
                  <a:pt x="1643252" y="220852"/>
                </a:lnTo>
                <a:lnTo>
                  <a:pt x="1635378" y="213105"/>
                </a:lnTo>
                <a:close/>
              </a:path>
              <a:path extrusionOk="0" h="1781175" w="6172200">
                <a:moveTo>
                  <a:pt x="4318000" y="207264"/>
                </a:moveTo>
                <a:lnTo>
                  <a:pt x="4298696" y="207264"/>
                </a:lnTo>
                <a:lnTo>
                  <a:pt x="4290949" y="215010"/>
                </a:lnTo>
                <a:lnTo>
                  <a:pt x="4290949" y="234188"/>
                </a:lnTo>
                <a:lnTo>
                  <a:pt x="4298696" y="241934"/>
                </a:lnTo>
                <a:lnTo>
                  <a:pt x="4318000" y="241934"/>
                </a:lnTo>
                <a:lnTo>
                  <a:pt x="4325747" y="234188"/>
                </a:lnTo>
                <a:lnTo>
                  <a:pt x="4325747" y="215010"/>
                </a:lnTo>
                <a:lnTo>
                  <a:pt x="4318000" y="207264"/>
                </a:lnTo>
                <a:close/>
              </a:path>
              <a:path extrusionOk="0" h="1781175" w="6172200">
                <a:moveTo>
                  <a:pt x="3650233" y="207264"/>
                </a:moveTo>
                <a:lnTo>
                  <a:pt x="3630929" y="207264"/>
                </a:lnTo>
                <a:lnTo>
                  <a:pt x="3623182" y="215010"/>
                </a:lnTo>
                <a:lnTo>
                  <a:pt x="3623182" y="234188"/>
                </a:lnTo>
                <a:lnTo>
                  <a:pt x="3630929" y="241934"/>
                </a:lnTo>
                <a:lnTo>
                  <a:pt x="3650233" y="241934"/>
                </a:lnTo>
                <a:lnTo>
                  <a:pt x="3657980" y="234188"/>
                </a:lnTo>
                <a:lnTo>
                  <a:pt x="3657980" y="215010"/>
                </a:lnTo>
                <a:lnTo>
                  <a:pt x="3650233" y="207264"/>
                </a:lnTo>
                <a:close/>
              </a:path>
              <a:path extrusionOk="0" h="1781175" w="6172200">
                <a:moveTo>
                  <a:pt x="6025007" y="201422"/>
                </a:moveTo>
                <a:lnTo>
                  <a:pt x="6005830" y="201422"/>
                </a:lnTo>
                <a:lnTo>
                  <a:pt x="5997956" y="209296"/>
                </a:lnTo>
                <a:lnTo>
                  <a:pt x="5997956" y="228473"/>
                </a:lnTo>
                <a:lnTo>
                  <a:pt x="6005830" y="236220"/>
                </a:lnTo>
                <a:lnTo>
                  <a:pt x="6025007" y="236220"/>
                </a:lnTo>
                <a:lnTo>
                  <a:pt x="6032881" y="228473"/>
                </a:lnTo>
                <a:lnTo>
                  <a:pt x="6032881" y="209296"/>
                </a:lnTo>
                <a:lnTo>
                  <a:pt x="6025007" y="201422"/>
                </a:lnTo>
                <a:close/>
              </a:path>
              <a:path extrusionOk="0" h="1781175" w="6172200">
                <a:moveTo>
                  <a:pt x="1281176" y="201422"/>
                </a:moveTo>
                <a:lnTo>
                  <a:pt x="1261999" y="201422"/>
                </a:lnTo>
                <a:lnTo>
                  <a:pt x="1254125" y="209296"/>
                </a:lnTo>
                <a:lnTo>
                  <a:pt x="1254125" y="228473"/>
                </a:lnTo>
                <a:lnTo>
                  <a:pt x="1261999" y="236220"/>
                </a:lnTo>
                <a:lnTo>
                  <a:pt x="1281176" y="236220"/>
                </a:lnTo>
                <a:lnTo>
                  <a:pt x="1289050" y="228473"/>
                </a:lnTo>
                <a:lnTo>
                  <a:pt x="1289050" y="209296"/>
                </a:lnTo>
                <a:lnTo>
                  <a:pt x="1281176" y="201422"/>
                </a:lnTo>
                <a:close/>
              </a:path>
              <a:path extrusionOk="0" h="1781175" w="6172200">
                <a:moveTo>
                  <a:pt x="5531484" y="195706"/>
                </a:moveTo>
                <a:lnTo>
                  <a:pt x="5512308" y="195706"/>
                </a:lnTo>
                <a:lnTo>
                  <a:pt x="5504433" y="203453"/>
                </a:lnTo>
                <a:lnTo>
                  <a:pt x="5504433" y="222630"/>
                </a:lnTo>
                <a:lnTo>
                  <a:pt x="5512308" y="230377"/>
                </a:lnTo>
                <a:lnTo>
                  <a:pt x="5531484" y="230377"/>
                </a:lnTo>
                <a:lnTo>
                  <a:pt x="5539358" y="222630"/>
                </a:lnTo>
                <a:lnTo>
                  <a:pt x="5539358" y="203453"/>
                </a:lnTo>
                <a:lnTo>
                  <a:pt x="5531484" y="195706"/>
                </a:lnTo>
                <a:close/>
              </a:path>
              <a:path extrusionOk="0" h="1781175" w="6172200">
                <a:moveTo>
                  <a:pt x="1507616" y="195706"/>
                </a:moveTo>
                <a:lnTo>
                  <a:pt x="1488439" y="195706"/>
                </a:lnTo>
                <a:lnTo>
                  <a:pt x="1480692" y="203453"/>
                </a:lnTo>
                <a:lnTo>
                  <a:pt x="1480692" y="222630"/>
                </a:lnTo>
                <a:lnTo>
                  <a:pt x="1488439" y="230377"/>
                </a:lnTo>
                <a:lnTo>
                  <a:pt x="1507616" y="230377"/>
                </a:lnTo>
                <a:lnTo>
                  <a:pt x="1515490" y="222630"/>
                </a:lnTo>
                <a:lnTo>
                  <a:pt x="1515490" y="203453"/>
                </a:lnTo>
                <a:lnTo>
                  <a:pt x="1507616" y="195706"/>
                </a:lnTo>
                <a:close/>
              </a:path>
              <a:path extrusionOk="0" h="1781175" w="6172200">
                <a:moveTo>
                  <a:pt x="5409565" y="189865"/>
                </a:moveTo>
                <a:lnTo>
                  <a:pt x="5390388" y="189865"/>
                </a:lnTo>
                <a:lnTo>
                  <a:pt x="5382514" y="197739"/>
                </a:lnTo>
                <a:lnTo>
                  <a:pt x="5382514" y="216916"/>
                </a:lnTo>
                <a:lnTo>
                  <a:pt x="5390388" y="224663"/>
                </a:lnTo>
                <a:lnTo>
                  <a:pt x="5409565" y="224663"/>
                </a:lnTo>
                <a:lnTo>
                  <a:pt x="5417311" y="216916"/>
                </a:lnTo>
                <a:lnTo>
                  <a:pt x="5417311" y="197739"/>
                </a:lnTo>
                <a:lnTo>
                  <a:pt x="5409565" y="189865"/>
                </a:lnTo>
                <a:close/>
              </a:path>
              <a:path extrusionOk="0" h="1781175" w="6172200">
                <a:moveTo>
                  <a:pt x="3992753" y="189865"/>
                </a:moveTo>
                <a:lnTo>
                  <a:pt x="3973576" y="189865"/>
                </a:lnTo>
                <a:lnTo>
                  <a:pt x="3965829" y="197739"/>
                </a:lnTo>
                <a:lnTo>
                  <a:pt x="3965829" y="216916"/>
                </a:lnTo>
                <a:lnTo>
                  <a:pt x="3973576" y="224663"/>
                </a:lnTo>
                <a:lnTo>
                  <a:pt x="3992753" y="224663"/>
                </a:lnTo>
                <a:lnTo>
                  <a:pt x="4000627" y="216916"/>
                </a:lnTo>
                <a:lnTo>
                  <a:pt x="4000627" y="197739"/>
                </a:lnTo>
                <a:lnTo>
                  <a:pt x="3992753" y="189865"/>
                </a:lnTo>
                <a:close/>
              </a:path>
              <a:path extrusionOk="0" h="1781175" w="6172200">
                <a:moveTo>
                  <a:pt x="2982467" y="189865"/>
                </a:moveTo>
                <a:lnTo>
                  <a:pt x="2963291" y="189865"/>
                </a:lnTo>
                <a:lnTo>
                  <a:pt x="2955416" y="197739"/>
                </a:lnTo>
                <a:lnTo>
                  <a:pt x="2955416" y="216916"/>
                </a:lnTo>
                <a:lnTo>
                  <a:pt x="2963291" y="224663"/>
                </a:lnTo>
                <a:lnTo>
                  <a:pt x="2982467" y="224663"/>
                </a:lnTo>
                <a:lnTo>
                  <a:pt x="2990341" y="216916"/>
                </a:lnTo>
                <a:lnTo>
                  <a:pt x="2990341" y="197739"/>
                </a:lnTo>
                <a:lnTo>
                  <a:pt x="2982467" y="189865"/>
                </a:lnTo>
                <a:close/>
              </a:path>
              <a:path extrusionOk="0" h="1781175" w="6172200">
                <a:moveTo>
                  <a:pt x="5275960" y="184150"/>
                </a:moveTo>
                <a:lnTo>
                  <a:pt x="5256783" y="184150"/>
                </a:lnTo>
                <a:lnTo>
                  <a:pt x="5249036" y="191897"/>
                </a:lnTo>
                <a:lnTo>
                  <a:pt x="5249036" y="211074"/>
                </a:lnTo>
                <a:lnTo>
                  <a:pt x="5256783" y="218821"/>
                </a:lnTo>
                <a:lnTo>
                  <a:pt x="5275960" y="218821"/>
                </a:lnTo>
                <a:lnTo>
                  <a:pt x="5283834" y="211074"/>
                </a:lnTo>
                <a:lnTo>
                  <a:pt x="5283834" y="191897"/>
                </a:lnTo>
                <a:lnTo>
                  <a:pt x="5275960" y="184150"/>
                </a:lnTo>
                <a:close/>
              </a:path>
              <a:path extrusionOk="0" h="1781175" w="6172200">
                <a:moveTo>
                  <a:pt x="2529586" y="184150"/>
                </a:moveTo>
                <a:lnTo>
                  <a:pt x="2510409" y="184150"/>
                </a:lnTo>
                <a:lnTo>
                  <a:pt x="2502535" y="191897"/>
                </a:lnTo>
                <a:lnTo>
                  <a:pt x="2502535" y="211074"/>
                </a:lnTo>
                <a:lnTo>
                  <a:pt x="2510409" y="218821"/>
                </a:lnTo>
                <a:lnTo>
                  <a:pt x="2529586" y="218821"/>
                </a:lnTo>
                <a:lnTo>
                  <a:pt x="2537333" y="211074"/>
                </a:lnTo>
                <a:lnTo>
                  <a:pt x="2537333" y="191897"/>
                </a:lnTo>
                <a:lnTo>
                  <a:pt x="2529586" y="184150"/>
                </a:lnTo>
                <a:close/>
              </a:path>
              <a:path extrusionOk="0" h="1781175" w="6172200">
                <a:moveTo>
                  <a:pt x="38608" y="184150"/>
                </a:moveTo>
                <a:lnTo>
                  <a:pt x="19430" y="184150"/>
                </a:lnTo>
                <a:lnTo>
                  <a:pt x="11557" y="191897"/>
                </a:lnTo>
                <a:lnTo>
                  <a:pt x="11557" y="211074"/>
                </a:lnTo>
                <a:lnTo>
                  <a:pt x="19430" y="218821"/>
                </a:lnTo>
                <a:lnTo>
                  <a:pt x="38608" y="218821"/>
                </a:lnTo>
                <a:lnTo>
                  <a:pt x="46482" y="211074"/>
                </a:lnTo>
                <a:lnTo>
                  <a:pt x="46482" y="191897"/>
                </a:lnTo>
                <a:lnTo>
                  <a:pt x="38608" y="184150"/>
                </a:lnTo>
                <a:close/>
              </a:path>
              <a:path extrusionOk="0" h="1781175" w="6172200">
                <a:moveTo>
                  <a:pt x="6164453" y="178307"/>
                </a:moveTo>
                <a:lnTo>
                  <a:pt x="6145149" y="178307"/>
                </a:lnTo>
                <a:lnTo>
                  <a:pt x="6137402" y="186054"/>
                </a:lnTo>
                <a:lnTo>
                  <a:pt x="6137402" y="205231"/>
                </a:lnTo>
                <a:lnTo>
                  <a:pt x="6145149" y="213105"/>
                </a:lnTo>
                <a:lnTo>
                  <a:pt x="6164453" y="213105"/>
                </a:lnTo>
                <a:lnTo>
                  <a:pt x="6172200" y="205231"/>
                </a:lnTo>
                <a:lnTo>
                  <a:pt x="6172200" y="186054"/>
                </a:lnTo>
                <a:lnTo>
                  <a:pt x="6164453" y="178307"/>
                </a:lnTo>
                <a:close/>
              </a:path>
              <a:path extrusionOk="0" h="1781175" w="6172200">
                <a:moveTo>
                  <a:pt x="2308987" y="172593"/>
                </a:moveTo>
                <a:lnTo>
                  <a:pt x="2289683" y="172593"/>
                </a:lnTo>
                <a:lnTo>
                  <a:pt x="2281936" y="180340"/>
                </a:lnTo>
                <a:lnTo>
                  <a:pt x="2281936" y="199517"/>
                </a:lnTo>
                <a:lnTo>
                  <a:pt x="2289683" y="207264"/>
                </a:lnTo>
                <a:lnTo>
                  <a:pt x="2308987" y="207264"/>
                </a:lnTo>
                <a:lnTo>
                  <a:pt x="2316734" y="199517"/>
                </a:lnTo>
                <a:lnTo>
                  <a:pt x="2316734" y="180340"/>
                </a:lnTo>
                <a:lnTo>
                  <a:pt x="2308987" y="172593"/>
                </a:lnTo>
                <a:close/>
              </a:path>
              <a:path extrusionOk="0" h="1781175" w="6172200">
                <a:moveTo>
                  <a:pt x="2187066" y="172593"/>
                </a:moveTo>
                <a:lnTo>
                  <a:pt x="2167763" y="172593"/>
                </a:lnTo>
                <a:lnTo>
                  <a:pt x="2160016" y="180340"/>
                </a:lnTo>
                <a:lnTo>
                  <a:pt x="2160016" y="199517"/>
                </a:lnTo>
                <a:lnTo>
                  <a:pt x="2167763" y="207264"/>
                </a:lnTo>
                <a:lnTo>
                  <a:pt x="2187066" y="207264"/>
                </a:lnTo>
                <a:lnTo>
                  <a:pt x="2194814" y="199517"/>
                </a:lnTo>
                <a:lnTo>
                  <a:pt x="2194814" y="180340"/>
                </a:lnTo>
                <a:lnTo>
                  <a:pt x="2187066" y="172593"/>
                </a:lnTo>
                <a:close/>
              </a:path>
              <a:path extrusionOk="0" h="1781175" w="6172200">
                <a:moveTo>
                  <a:pt x="613537" y="172593"/>
                </a:moveTo>
                <a:lnTo>
                  <a:pt x="594233" y="172593"/>
                </a:lnTo>
                <a:lnTo>
                  <a:pt x="586486" y="180340"/>
                </a:lnTo>
                <a:lnTo>
                  <a:pt x="586486" y="199517"/>
                </a:lnTo>
                <a:lnTo>
                  <a:pt x="594233" y="207264"/>
                </a:lnTo>
                <a:lnTo>
                  <a:pt x="613537" y="207264"/>
                </a:lnTo>
                <a:lnTo>
                  <a:pt x="621284" y="199517"/>
                </a:lnTo>
                <a:lnTo>
                  <a:pt x="621284" y="180340"/>
                </a:lnTo>
                <a:lnTo>
                  <a:pt x="613537" y="172593"/>
                </a:lnTo>
                <a:close/>
              </a:path>
              <a:path extrusionOk="0" h="1781175" w="6172200">
                <a:moveTo>
                  <a:pt x="5920485" y="161035"/>
                </a:moveTo>
                <a:lnTo>
                  <a:pt x="5901308" y="161035"/>
                </a:lnTo>
                <a:lnTo>
                  <a:pt x="5893434" y="168782"/>
                </a:lnTo>
                <a:lnTo>
                  <a:pt x="5893434" y="187959"/>
                </a:lnTo>
                <a:lnTo>
                  <a:pt x="5901308" y="195706"/>
                </a:lnTo>
                <a:lnTo>
                  <a:pt x="5920485" y="195706"/>
                </a:lnTo>
                <a:lnTo>
                  <a:pt x="5928359" y="187959"/>
                </a:lnTo>
                <a:lnTo>
                  <a:pt x="5928359" y="168782"/>
                </a:lnTo>
                <a:lnTo>
                  <a:pt x="5920485" y="161035"/>
                </a:lnTo>
                <a:close/>
              </a:path>
              <a:path extrusionOk="0" h="1781175" w="6172200">
                <a:moveTo>
                  <a:pt x="5142483" y="161035"/>
                </a:moveTo>
                <a:lnTo>
                  <a:pt x="5123180" y="161035"/>
                </a:lnTo>
                <a:lnTo>
                  <a:pt x="5115433" y="168782"/>
                </a:lnTo>
                <a:lnTo>
                  <a:pt x="5115433" y="187959"/>
                </a:lnTo>
                <a:lnTo>
                  <a:pt x="5123180" y="195706"/>
                </a:lnTo>
                <a:lnTo>
                  <a:pt x="5142483" y="195706"/>
                </a:lnTo>
                <a:lnTo>
                  <a:pt x="5150231" y="187959"/>
                </a:lnTo>
                <a:lnTo>
                  <a:pt x="5150231" y="168782"/>
                </a:lnTo>
                <a:lnTo>
                  <a:pt x="5142483" y="161035"/>
                </a:lnTo>
                <a:close/>
              </a:path>
              <a:path extrusionOk="0" h="1781175" w="6172200">
                <a:moveTo>
                  <a:pt x="3400552" y="161035"/>
                </a:moveTo>
                <a:lnTo>
                  <a:pt x="3381375" y="161035"/>
                </a:lnTo>
                <a:lnTo>
                  <a:pt x="3373501" y="168782"/>
                </a:lnTo>
                <a:lnTo>
                  <a:pt x="3373501" y="187959"/>
                </a:lnTo>
                <a:lnTo>
                  <a:pt x="3381375" y="195706"/>
                </a:lnTo>
                <a:lnTo>
                  <a:pt x="3400552" y="195706"/>
                </a:lnTo>
                <a:lnTo>
                  <a:pt x="3408299" y="187959"/>
                </a:lnTo>
                <a:lnTo>
                  <a:pt x="3408299" y="168782"/>
                </a:lnTo>
                <a:lnTo>
                  <a:pt x="3400552" y="161035"/>
                </a:lnTo>
                <a:close/>
              </a:path>
              <a:path extrusionOk="0" h="1781175" w="6172200">
                <a:moveTo>
                  <a:pt x="1768983" y="161035"/>
                </a:moveTo>
                <a:lnTo>
                  <a:pt x="1749678" y="161035"/>
                </a:lnTo>
                <a:lnTo>
                  <a:pt x="1741932" y="168782"/>
                </a:lnTo>
                <a:lnTo>
                  <a:pt x="1741932" y="187959"/>
                </a:lnTo>
                <a:lnTo>
                  <a:pt x="1749678" y="195706"/>
                </a:lnTo>
                <a:lnTo>
                  <a:pt x="1768983" y="195706"/>
                </a:lnTo>
                <a:lnTo>
                  <a:pt x="1776729" y="187959"/>
                </a:lnTo>
                <a:lnTo>
                  <a:pt x="1776729" y="168782"/>
                </a:lnTo>
                <a:lnTo>
                  <a:pt x="1768983" y="161035"/>
                </a:lnTo>
                <a:close/>
              </a:path>
              <a:path extrusionOk="0" h="1781175" w="6172200">
                <a:moveTo>
                  <a:pt x="1385697" y="161035"/>
                </a:moveTo>
                <a:lnTo>
                  <a:pt x="1366520" y="161035"/>
                </a:lnTo>
                <a:lnTo>
                  <a:pt x="1358646" y="168782"/>
                </a:lnTo>
                <a:lnTo>
                  <a:pt x="1358646" y="187959"/>
                </a:lnTo>
                <a:lnTo>
                  <a:pt x="1366520" y="195706"/>
                </a:lnTo>
                <a:lnTo>
                  <a:pt x="1385697" y="195706"/>
                </a:lnTo>
                <a:lnTo>
                  <a:pt x="1393571" y="187959"/>
                </a:lnTo>
                <a:lnTo>
                  <a:pt x="1393571" y="168782"/>
                </a:lnTo>
                <a:lnTo>
                  <a:pt x="1385697" y="161035"/>
                </a:lnTo>
                <a:close/>
              </a:path>
              <a:path extrusionOk="0" h="1781175" w="6172200">
                <a:moveTo>
                  <a:pt x="4939283" y="155194"/>
                </a:moveTo>
                <a:lnTo>
                  <a:pt x="4919980" y="155194"/>
                </a:lnTo>
                <a:lnTo>
                  <a:pt x="4912233" y="162941"/>
                </a:lnTo>
                <a:lnTo>
                  <a:pt x="4912233" y="182118"/>
                </a:lnTo>
                <a:lnTo>
                  <a:pt x="4919980" y="189865"/>
                </a:lnTo>
                <a:lnTo>
                  <a:pt x="4939283" y="189865"/>
                </a:lnTo>
                <a:lnTo>
                  <a:pt x="4947031" y="182118"/>
                </a:lnTo>
                <a:lnTo>
                  <a:pt x="4947031" y="162941"/>
                </a:lnTo>
                <a:lnTo>
                  <a:pt x="4939283" y="155194"/>
                </a:lnTo>
                <a:close/>
              </a:path>
              <a:path extrusionOk="0" h="1781175" w="6172200">
                <a:moveTo>
                  <a:pt x="1159255" y="155194"/>
                </a:moveTo>
                <a:lnTo>
                  <a:pt x="1140078" y="155194"/>
                </a:lnTo>
                <a:lnTo>
                  <a:pt x="1132204" y="162941"/>
                </a:lnTo>
                <a:lnTo>
                  <a:pt x="1132204" y="182118"/>
                </a:lnTo>
                <a:lnTo>
                  <a:pt x="1140078" y="189865"/>
                </a:lnTo>
                <a:lnTo>
                  <a:pt x="1159255" y="189865"/>
                </a:lnTo>
                <a:lnTo>
                  <a:pt x="1167129" y="182118"/>
                </a:lnTo>
                <a:lnTo>
                  <a:pt x="1167129" y="162941"/>
                </a:lnTo>
                <a:lnTo>
                  <a:pt x="1159255" y="155194"/>
                </a:lnTo>
                <a:close/>
              </a:path>
              <a:path extrusionOk="0" h="1781175" w="6172200">
                <a:moveTo>
                  <a:pt x="485775" y="155194"/>
                </a:moveTo>
                <a:lnTo>
                  <a:pt x="466471" y="155194"/>
                </a:lnTo>
                <a:lnTo>
                  <a:pt x="458724" y="162941"/>
                </a:lnTo>
                <a:lnTo>
                  <a:pt x="458724" y="182118"/>
                </a:lnTo>
                <a:lnTo>
                  <a:pt x="466471" y="189865"/>
                </a:lnTo>
                <a:lnTo>
                  <a:pt x="485775" y="189865"/>
                </a:lnTo>
                <a:lnTo>
                  <a:pt x="493522" y="182118"/>
                </a:lnTo>
                <a:lnTo>
                  <a:pt x="493522" y="162941"/>
                </a:lnTo>
                <a:lnTo>
                  <a:pt x="485775" y="155194"/>
                </a:lnTo>
                <a:close/>
              </a:path>
              <a:path extrusionOk="0" h="1781175" w="6172200">
                <a:moveTo>
                  <a:pt x="137413" y="155194"/>
                </a:moveTo>
                <a:lnTo>
                  <a:pt x="118110" y="155194"/>
                </a:lnTo>
                <a:lnTo>
                  <a:pt x="110362" y="162941"/>
                </a:lnTo>
                <a:lnTo>
                  <a:pt x="110362" y="182118"/>
                </a:lnTo>
                <a:lnTo>
                  <a:pt x="118110" y="189865"/>
                </a:lnTo>
                <a:lnTo>
                  <a:pt x="137413" y="189865"/>
                </a:lnTo>
                <a:lnTo>
                  <a:pt x="145161" y="182118"/>
                </a:lnTo>
                <a:lnTo>
                  <a:pt x="145161" y="162941"/>
                </a:lnTo>
                <a:lnTo>
                  <a:pt x="137413" y="155194"/>
                </a:lnTo>
                <a:close/>
              </a:path>
              <a:path extrusionOk="0" h="1781175" w="6172200">
                <a:moveTo>
                  <a:pt x="4811522" y="149351"/>
                </a:moveTo>
                <a:lnTo>
                  <a:pt x="4792218" y="149351"/>
                </a:lnTo>
                <a:lnTo>
                  <a:pt x="4784471" y="157225"/>
                </a:lnTo>
                <a:lnTo>
                  <a:pt x="4784471" y="176402"/>
                </a:lnTo>
                <a:lnTo>
                  <a:pt x="4792218" y="184150"/>
                </a:lnTo>
                <a:lnTo>
                  <a:pt x="4811522" y="184150"/>
                </a:lnTo>
                <a:lnTo>
                  <a:pt x="4819269" y="176402"/>
                </a:lnTo>
                <a:lnTo>
                  <a:pt x="4819269" y="157225"/>
                </a:lnTo>
                <a:lnTo>
                  <a:pt x="4811522" y="149351"/>
                </a:lnTo>
                <a:close/>
              </a:path>
              <a:path extrusionOk="0" h="1781175" w="6172200">
                <a:moveTo>
                  <a:pt x="3522472" y="149351"/>
                </a:moveTo>
                <a:lnTo>
                  <a:pt x="3503295" y="149351"/>
                </a:lnTo>
                <a:lnTo>
                  <a:pt x="3495421" y="157225"/>
                </a:lnTo>
                <a:lnTo>
                  <a:pt x="3495421" y="176402"/>
                </a:lnTo>
                <a:lnTo>
                  <a:pt x="3503295" y="184150"/>
                </a:lnTo>
                <a:lnTo>
                  <a:pt x="3522472" y="184150"/>
                </a:lnTo>
                <a:lnTo>
                  <a:pt x="3530346" y="176402"/>
                </a:lnTo>
                <a:lnTo>
                  <a:pt x="3530346" y="157225"/>
                </a:lnTo>
                <a:lnTo>
                  <a:pt x="3522472" y="149351"/>
                </a:lnTo>
                <a:close/>
              </a:path>
              <a:path extrusionOk="0" h="1781175" w="6172200">
                <a:moveTo>
                  <a:pt x="2419223" y="149351"/>
                </a:moveTo>
                <a:lnTo>
                  <a:pt x="2400046" y="149351"/>
                </a:lnTo>
                <a:lnTo>
                  <a:pt x="2392172" y="157225"/>
                </a:lnTo>
                <a:lnTo>
                  <a:pt x="2392172" y="176402"/>
                </a:lnTo>
                <a:lnTo>
                  <a:pt x="2400046" y="184150"/>
                </a:lnTo>
                <a:lnTo>
                  <a:pt x="2419223" y="184150"/>
                </a:lnTo>
                <a:lnTo>
                  <a:pt x="2427097" y="176402"/>
                </a:lnTo>
                <a:lnTo>
                  <a:pt x="2427097" y="157225"/>
                </a:lnTo>
                <a:lnTo>
                  <a:pt x="2419223" y="149351"/>
                </a:lnTo>
                <a:close/>
              </a:path>
              <a:path extrusionOk="0" h="1781175" w="6172200">
                <a:moveTo>
                  <a:pt x="1867662" y="149351"/>
                </a:moveTo>
                <a:lnTo>
                  <a:pt x="1848485" y="149351"/>
                </a:lnTo>
                <a:lnTo>
                  <a:pt x="1840611" y="157225"/>
                </a:lnTo>
                <a:lnTo>
                  <a:pt x="1840611" y="176402"/>
                </a:lnTo>
                <a:lnTo>
                  <a:pt x="1848485" y="184150"/>
                </a:lnTo>
                <a:lnTo>
                  <a:pt x="1867662" y="184150"/>
                </a:lnTo>
                <a:lnTo>
                  <a:pt x="1875409" y="176402"/>
                </a:lnTo>
                <a:lnTo>
                  <a:pt x="1875409" y="157225"/>
                </a:lnTo>
                <a:lnTo>
                  <a:pt x="1867662" y="149351"/>
                </a:lnTo>
                <a:close/>
              </a:path>
              <a:path extrusionOk="0" h="1781175" w="6172200">
                <a:moveTo>
                  <a:pt x="898016" y="149351"/>
                </a:moveTo>
                <a:lnTo>
                  <a:pt x="878713" y="149351"/>
                </a:lnTo>
                <a:lnTo>
                  <a:pt x="870965" y="157225"/>
                </a:lnTo>
                <a:lnTo>
                  <a:pt x="870965" y="176402"/>
                </a:lnTo>
                <a:lnTo>
                  <a:pt x="878713" y="184150"/>
                </a:lnTo>
                <a:lnTo>
                  <a:pt x="898016" y="184150"/>
                </a:lnTo>
                <a:lnTo>
                  <a:pt x="905763" y="176402"/>
                </a:lnTo>
                <a:lnTo>
                  <a:pt x="905763" y="157225"/>
                </a:lnTo>
                <a:lnTo>
                  <a:pt x="898016" y="149351"/>
                </a:lnTo>
                <a:close/>
              </a:path>
              <a:path extrusionOk="0" h="1781175" w="6172200">
                <a:moveTo>
                  <a:pt x="5717285" y="143636"/>
                </a:moveTo>
                <a:lnTo>
                  <a:pt x="5698108" y="143636"/>
                </a:lnTo>
                <a:lnTo>
                  <a:pt x="5690234" y="151383"/>
                </a:lnTo>
                <a:lnTo>
                  <a:pt x="5690234" y="170560"/>
                </a:lnTo>
                <a:lnTo>
                  <a:pt x="5698108" y="178307"/>
                </a:lnTo>
                <a:lnTo>
                  <a:pt x="5717285" y="178307"/>
                </a:lnTo>
                <a:lnTo>
                  <a:pt x="5725159" y="170560"/>
                </a:lnTo>
                <a:lnTo>
                  <a:pt x="5725159" y="151383"/>
                </a:lnTo>
                <a:lnTo>
                  <a:pt x="5717285" y="143636"/>
                </a:lnTo>
                <a:close/>
              </a:path>
              <a:path extrusionOk="0" h="1781175" w="6172200">
                <a:moveTo>
                  <a:pt x="4497958" y="143636"/>
                </a:moveTo>
                <a:lnTo>
                  <a:pt x="4478782" y="143636"/>
                </a:lnTo>
                <a:lnTo>
                  <a:pt x="4470908" y="151383"/>
                </a:lnTo>
                <a:lnTo>
                  <a:pt x="4470908" y="170560"/>
                </a:lnTo>
                <a:lnTo>
                  <a:pt x="4478782" y="178307"/>
                </a:lnTo>
                <a:lnTo>
                  <a:pt x="4497958" y="178307"/>
                </a:lnTo>
                <a:lnTo>
                  <a:pt x="4505706" y="170560"/>
                </a:lnTo>
                <a:lnTo>
                  <a:pt x="4505706" y="151383"/>
                </a:lnTo>
                <a:lnTo>
                  <a:pt x="4497958" y="143636"/>
                </a:lnTo>
                <a:close/>
              </a:path>
              <a:path extrusionOk="0" h="1781175" w="6172200">
                <a:moveTo>
                  <a:pt x="2065147" y="143636"/>
                </a:moveTo>
                <a:lnTo>
                  <a:pt x="2045842" y="143636"/>
                </a:lnTo>
                <a:lnTo>
                  <a:pt x="2038096" y="151383"/>
                </a:lnTo>
                <a:lnTo>
                  <a:pt x="2038096" y="170560"/>
                </a:lnTo>
                <a:lnTo>
                  <a:pt x="2045842" y="178307"/>
                </a:lnTo>
                <a:lnTo>
                  <a:pt x="2065147" y="178307"/>
                </a:lnTo>
                <a:lnTo>
                  <a:pt x="2072894" y="170560"/>
                </a:lnTo>
                <a:lnTo>
                  <a:pt x="2072894" y="151383"/>
                </a:lnTo>
                <a:lnTo>
                  <a:pt x="2065147" y="143636"/>
                </a:lnTo>
                <a:close/>
              </a:path>
              <a:path extrusionOk="0" h="1781175" w="6172200">
                <a:moveTo>
                  <a:pt x="781812" y="143636"/>
                </a:moveTo>
                <a:lnTo>
                  <a:pt x="762635" y="143636"/>
                </a:lnTo>
                <a:lnTo>
                  <a:pt x="754888" y="151383"/>
                </a:lnTo>
                <a:lnTo>
                  <a:pt x="754888" y="170560"/>
                </a:lnTo>
                <a:lnTo>
                  <a:pt x="762635" y="178307"/>
                </a:lnTo>
                <a:lnTo>
                  <a:pt x="781812" y="178307"/>
                </a:lnTo>
                <a:lnTo>
                  <a:pt x="789686" y="170560"/>
                </a:lnTo>
                <a:lnTo>
                  <a:pt x="789686" y="151383"/>
                </a:lnTo>
                <a:lnTo>
                  <a:pt x="781812" y="143636"/>
                </a:lnTo>
                <a:close/>
              </a:path>
              <a:path extrusionOk="0" h="1781175" w="6172200">
                <a:moveTo>
                  <a:pt x="363854" y="143636"/>
                </a:moveTo>
                <a:lnTo>
                  <a:pt x="344550" y="143636"/>
                </a:lnTo>
                <a:lnTo>
                  <a:pt x="336803" y="151383"/>
                </a:lnTo>
                <a:lnTo>
                  <a:pt x="336803" y="170560"/>
                </a:lnTo>
                <a:lnTo>
                  <a:pt x="344550" y="178307"/>
                </a:lnTo>
                <a:lnTo>
                  <a:pt x="363854" y="178307"/>
                </a:lnTo>
                <a:lnTo>
                  <a:pt x="371601" y="170560"/>
                </a:lnTo>
                <a:lnTo>
                  <a:pt x="371601" y="151383"/>
                </a:lnTo>
                <a:lnTo>
                  <a:pt x="363854" y="143636"/>
                </a:lnTo>
                <a:close/>
              </a:path>
              <a:path extrusionOk="0" h="1781175" w="6172200">
                <a:moveTo>
                  <a:pt x="4608322" y="137795"/>
                </a:moveTo>
                <a:lnTo>
                  <a:pt x="4589018" y="137795"/>
                </a:lnTo>
                <a:lnTo>
                  <a:pt x="4581271" y="145669"/>
                </a:lnTo>
                <a:lnTo>
                  <a:pt x="4581271" y="164719"/>
                </a:lnTo>
                <a:lnTo>
                  <a:pt x="4589018" y="172593"/>
                </a:lnTo>
                <a:lnTo>
                  <a:pt x="4608322" y="172593"/>
                </a:lnTo>
                <a:lnTo>
                  <a:pt x="4616069" y="164719"/>
                </a:lnTo>
                <a:lnTo>
                  <a:pt x="4616069" y="145669"/>
                </a:lnTo>
                <a:lnTo>
                  <a:pt x="4608322" y="137795"/>
                </a:lnTo>
                <a:close/>
              </a:path>
              <a:path extrusionOk="0" h="1781175" w="6172200">
                <a:moveTo>
                  <a:pt x="3127629" y="137795"/>
                </a:moveTo>
                <a:lnTo>
                  <a:pt x="3108452" y="137795"/>
                </a:lnTo>
                <a:lnTo>
                  <a:pt x="3100578" y="145669"/>
                </a:lnTo>
                <a:lnTo>
                  <a:pt x="3100578" y="164719"/>
                </a:lnTo>
                <a:lnTo>
                  <a:pt x="3108452" y="172593"/>
                </a:lnTo>
                <a:lnTo>
                  <a:pt x="3127629" y="172593"/>
                </a:lnTo>
                <a:lnTo>
                  <a:pt x="3135503" y="164719"/>
                </a:lnTo>
                <a:lnTo>
                  <a:pt x="3135503" y="145669"/>
                </a:lnTo>
                <a:lnTo>
                  <a:pt x="3127629" y="137795"/>
                </a:lnTo>
                <a:close/>
              </a:path>
              <a:path extrusionOk="0" h="1781175" w="6172200">
                <a:moveTo>
                  <a:pt x="4103116" y="126238"/>
                </a:moveTo>
                <a:lnTo>
                  <a:pt x="4083939" y="126238"/>
                </a:lnTo>
                <a:lnTo>
                  <a:pt x="4076065" y="133984"/>
                </a:lnTo>
                <a:lnTo>
                  <a:pt x="4076065" y="153161"/>
                </a:lnTo>
                <a:lnTo>
                  <a:pt x="4083939" y="161035"/>
                </a:lnTo>
                <a:lnTo>
                  <a:pt x="4103116" y="161035"/>
                </a:lnTo>
                <a:lnTo>
                  <a:pt x="4110990" y="153161"/>
                </a:lnTo>
                <a:lnTo>
                  <a:pt x="4110990" y="133984"/>
                </a:lnTo>
                <a:lnTo>
                  <a:pt x="4103116" y="126238"/>
                </a:lnTo>
                <a:close/>
              </a:path>
              <a:path extrusionOk="0" h="1781175" w="6172200">
                <a:moveTo>
                  <a:pt x="1031494" y="126238"/>
                </a:moveTo>
                <a:lnTo>
                  <a:pt x="1012316" y="126238"/>
                </a:lnTo>
                <a:lnTo>
                  <a:pt x="1004442" y="133984"/>
                </a:lnTo>
                <a:lnTo>
                  <a:pt x="1004442" y="153161"/>
                </a:lnTo>
                <a:lnTo>
                  <a:pt x="1012316" y="161035"/>
                </a:lnTo>
                <a:lnTo>
                  <a:pt x="1031494" y="161035"/>
                </a:lnTo>
                <a:lnTo>
                  <a:pt x="1039367" y="153161"/>
                </a:lnTo>
                <a:lnTo>
                  <a:pt x="1039367" y="133984"/>
                </a:lnTo>
                <a:lnTo>
                  <a:pt x="1031494" y="126238"/>
                </a:lnTo>
                <a:close/>
              </a:path>
              <a:path extrusionOk="0" h="1781175" w="6172200">
                <a:moveTo>
                  <a:pt x="4393438" y="114680"/>
                </a:moveTo>
                <a:lnTo>
                  <a:pt x="4374260" y="114680"/>
                </a:lnTo>
                <a:lnTo>
                  <a:pt x="4366386" y="122427"/>
                </a:lnTo>
                <a:lnTo>
                  <a:pt x="4366386" y="141604"/>
                </a:lnTo>
                <a:lnTo>
                  <a:pt x="4374260" y="149351"/>
                </a:lnTo>
                <a:lnTo>
                  <a:pt x="4393438" y="149351"/>
                </a:lnTo>
                <a:lnTo>
                  <a:pt x="4401184" y="141604"/>
                </a:lnTo>
                <a:lnTo>
                  <a:pt x="4401184" y="122427"/>
                </a:lnTo>
                <a:lnTo>
                  <a:pt x="4393438" y="114680"/>
                </a:lnTo>
                <a:close/>
              </a:path>
              <a:path extrusionOk="0" h="1781175" w="6172200">
                <a:moveTo>
                  <a:pt x="4225035" y="114680"/>
                </a:moveTo>
                <a:lnTo>
                  <a:pt x="4205858" y="114680"/>
                </a:lnTo>
                <a:lnTo>
                  <a:pt x="4197984" y="122427"/>
                </a:lnTo>
                <a:lnTo>
                  <a:pt x="4197984" y="141604"/>
                </a:lnTo>
                <a:lnTo>
                  <a:pt x="4205858" y="149351"/>
                </a:lnTo>
                <a:lnTo>
                  <a:pt x="4225035" y="149351"/>
                </a:lnTo>
                <a:lnTo>
                  <a:pt x="4232909" y="141604"/>
                </a:lnTo>
                <a:lnTo>
                  <a:pt x="4232909" y="122427"/>
                </a:lnTo>
                <a:lnTo>
                  <a:pt x="4225035" y="114680"/>
                </a:lnTo>
                <a:close/>
              </a:path>
              <a:path extrusionOk="0" h="1781175" w="6172200">
                <a:moveTo>
                  <a:pt x="5827649" y="108839"/>
                </a:moveTo>
                <a:lnTo>
                  <a:pt x="5808345" y="108839"/>
                </a:lnTo>
                <a:lnTo>
                  <a:pt x="5800598" y="116713"/>
                </a:lnTo>
                <a:lnTo>
                  <a:pt x="5800598" y="135890"/>
                </a:lnTo>
                <a:lnTo>
                  <a:pt x="5808345" y="143636"/>
                </a:lnTo>
                <a:lnTo>
                  <a:pt x="5827649" y="143636"/>
                </a:lnTo>
                <a:lnTo>
                  <a:pt x="5835396" y="135890"/>
                </a:lnTo>
                <a:lnTo>
                  <a:pt x="5835396" y="116713"/>
                </a:lnTo>
                <a:lnTo>
                  <a:pt x="5827649" y="108839"/>
                </a:lnTo>
                <a:close/>
              </a:path>
              <a:path extrusionOk="0" h="1781175" w="6172200">
                <a:moveTo>
                  <a:pt x="5043805" y="108839"/>
                </a:moveTo>
                <a:lnTo>
                  <a:pt x="5024501" y="108839"/>
                </a:lnTo>
                <a:lnTo>
                  <a:pt x="5016754" y="116713"/>
                </a:lnTo>
                <a:lnTo>
                  <a:pt x="5016754" y="135890"/>
                </a:lnTo>
                <a:lnTo>
                  <a:pt x="5024501" y="143636"/>
                </a:lnTo>
                <a:lnTo>
                  <a:pt x="5043805" y="143636"/>
                </a:lnTo>
                <a:lnTo>
                  <a:pt x="5051552" y="135890"/>
                </a:lnTo>
                <a:lnTo>
                  <a:pt x="5051552" y="116713"/>
                </a:lnTo>
                <a:lnTo>
                  <a:pt x="5043805" y="108839"/>
                </a:lnTo>
                <a:close/>
              </a:path>
              <a:path extrusionOk="0" h="1781175" w="6172200">
                <a:moveTo>
                  <a:pt x="2779267" y="108839"/>
                </a:moveTo>
                <a:lnTo>
                  <a:pt x="2760091" y="108839"/>
                </a:lnTo>
                <a:lnTo>
                  <a:pt x="2752216" y="116713"/>
                </a:lnTo>
                <a:lnTo>
                  <a:pt x="2752216" y="135890"/>
                </a:lnTo>
                <a:lnTo>
                  <a:pt x="2760091" y="143636"/>
                </a:lnTo>
                <a:lnTo>
                  <a:pt x="2779267" y="143636"/>
                </a:lnTo>
                <a:lnTo>
                  <a:pt x="2787015" y="135890"/>
                </a:lnTo>
                <a:lnTo>
                  <a:pt x="2787015" y="116713"/>
                </a:lnTo>
                <a:lnTo>
                  <a:pt x="2779267" y="108839"/>
                </a:lnTo>
                <a:close/>
              </a:path>
              <a:path extrusionOk="0" h="1781175" w="6172200">
                <a:moveTo>
                  <a:pt x="2668904" y="108839"/>
                </a:moveTo>
                <a:lnTo>
                  <a:pt x="2649728" y="108839"/>
                </a:lnTo>
                <a:lnTo>
                  <a:pt x="2641854" y="116713"/>
                </a:lnTo>
                <a:lnTo>
                  <a:pt x="2641854" y="135890"/>
                </a:lnTo>
                <a:lnTo>
                  <a:pt x="2649728" y="143636"/>
                </a:lnTo>
                <a:lnTo>
                  <a:pt x="2668904" y="143636"/>
                </a:lnTo>
                <a:lnTo>
                  <a:pt x="2676779" y="135890"/>
                </a:lnTo>
                <a:lnTo>
                  <a:pt x="2676779" y="116713"/>
                </a:lnTo>
                <a:lnTo>
                  <a:pt x="2668904" y="108839"/>
                </a:lnTo>
                <a:close/>
              </a:path>
              <a:path extrusionOk="0" h="1781175" w="6172200">
                <a:moveTo>
                  <a:pt x="5612765" y="103124"/>
                </a:moveTo>
                <a:lnTo>
                  <a:pt x="5593588" y="103124"/>
                </a:lnTo>
                <a:lnTo>
                  <a:pt x="5585714" y="110871"/>
                </a:lnTo>
                <a:lnTo>
                  <a:pt x="5585714" y="130048"/>
                </a:lnTo>
                <a:lnTo>
                  <a:pt x="5593588" y="137795"/>
                </a:lnTo>
                <a:lnTo>
                  <a:pt x="5612765" y="137795"/>
                </a:lnTo>
                <a:lnTo>
                  <a:pt x="5620639" y="130048"/>
                </a:lnTo>
                <a:lnTo>
                  <a:pt x="5620639" y="110871"/>
                </a:lnTo>
                <a:lnTo>
                  <a:pt x="5612765" y="103124"/>
                </a:lnTo>
                <a:close/>
              </a:path>
              <a:path extrusionOk="0" h="1781175" w="6172200">
                <a:moveTo>
                  <a:pt x="3928999" y="103124"/>
                </a:moveTo>
                <a:lnTo>
                  <a:pt x="3909695" y="103124"/>
                </a:lnTo>
                <a:lnTo>
                  <a:pt x="3901948" y="110871"/>
                </a:lnTo>
                <a:lnTo>
                  <a:pt x="3901948" y="130048"/>
                </a:lnTo>
                <a:lnTo>
                  <a:pt x="3909695" y="137795"/>
                </a:lnTo>
                <a:lnTo>
                  <a:pt x="3928999" y="137795"/>
                </a:lnTo>
                <a:lnTo>
                  <a:pt x="3936746" y="130048"/>
                </a:lnTo>
                <a:lnTo>
                  <a:pt x="3936746" y="110871"/>
                </a:lnTo>
                <a:lnTo>
                  <a:pt x="3928999" y="103124"/>
                </a:lnTo>
                <a:close/>
              </a:path>
              <a:path extrusionOk="0" h="1781175" w="6172200">
                <a:moveTo>
                  <a:pt x="3795395" y="103124"/>
                </a:moveTo>
                <a:lnTo>
                  <a:pt x="3776091" y="103124"/>
                </a:lnTo>
                <a:lnTo>
                  <a:pt x="3768344" y="110871"/>
                </a:lnTo>
                <a:lnTo>
                  <a:pt x="3768344" y="130048"/>
                </a:lnTo>
                <a:lnTo>
                  <a:pt x="3776091" y="137795"/>
                </a:lnTo>
                <a:lnTo>
                  <a:pt x="3795395" y="137795"/>
                </a:lnTo>
                <a:lnTo>
                  <a:pt x="3803142" y="130048"/>
                </a:lnTo>
                <a:lnTo>
                  <a:pt x="3803142" y="110871"/>
                </a:lnTo>
                <a:lnTo>
                  <a:pt x="3795395" y="103124"/>
                </a:lnTo>
                <a:close/>
              </a:path>
              <a:path extrusionOk="0" h="1781175" w="6172200">
                <a:moveTo>
                  <a:pt x="3243833" y="103124"/>
                </a:moveTo>
                <a:lnTo>
                  <a:pt x="3224529" y="103124"/>
                </a:lnTo>
                <a:lnTo>
                  <a:pt x="3216782" y="110871"/>
                </a:lnTo>
                <a:lnTo>
                  <a:pt x="3216782" y="130048"/>
                </a:lnTo>
                <a:lnTo>
                  <a:pt x="3224529" y="137795"/>
                </a:lnTo>
                <a:lnTo>
                  <a:pt x="3243833" y="137795"/>
                </a:lnTo>
                <a:lnTo>
                  <a:pt x="3251580" y="130048"/>
                </a:lnTo>
                <a:lnTo>
                  <a:pt x="3251580" y="110871"/>
                </a:lnTo>
                <a:lnTo>
                  <a:pt x="3243833" y="103124"/>
                </a:lnTo>
                <a:close/>
              </a:path>
              <a:path extrusionOk="0" h="1781175" w="6172200">
                <a:moveTo>
                  <a:pt x="1966340" y="103124"/>
                </a:moveTo>
                <a:lnTo>
                  <a:pt x="1947164" y="103124"/>
                </a:lnTo>
                <a:lnTo>
                  <a:pt x="1939289" y="110871"/>
                </a:lnTo>
                <a:lnTo>
                  <a:pt x="1939289" y="130048"/>
                </a:lnTo>
                <a:lnTo>
                  <a:pt x="1947164" y="137795"/>
                </a:lnTo>
                <a:lnTo>
                  <a:pt x="1966340" y="137795"/>
                </a:lnTo>
                <a:lnTo>
                  <a:pt x="1974214" y="130048"/>
                </a:lnTo>
                <a:lnTo>
                  <a:pt x="1974214" y="110871"/>
                </a:lnTo>
                <a:lnTo>
                  <a:pt x="1966340" y="103124"/>
                </a:lnTo>
                <a:close/>
              </a:path>
              <a:path extrusionOk="0" h="1781175" w="6172200">
                <a:moveTo>
                  <a:pt x="241935" y="103124"/>
                </a:moveTo>
                <a:lnTo>
                  <a:pt x="222630" y="103124"/>
                </a:lnTo>
                <a:lnTo>
                  <a:pt x="214884" y="110871"/>
                </a:lnTo>
                <a:lnTo>
                  <a:pt x="214884" y="130048"/>
                </a:lnTo>
                <a:lnTo>
                  <a:pt x="222630" y="137795"/>
                </a:lnTo>
                <a:lnTo>
                  <a:pt x="241935" y="137795"/>
                </a:lnTo>
                <a:lnTo>
                  <a:pt x="249682" y="130048"/>
                </a:lnTo>
                <a:lnTo>
                  <a:pt x="249682" y="110871"/>
                </a:lnTo>
                <a:lnTo>
                  <a:pt x="241935" y="103124"/>
                </a:lnTo>
                <a:close/>
              </a:path>
              <a:path extrusionOk="0" h="1781175" w="6172200">
                <a:moveTo>
                  <a:pt x="3644392" y="97281"/>
                </a:moveTo>
                <a:lnTo>
                  <a:pt x="3625215" y="97281"/>
                </a:lnTo>
                <a:lnTo>
                  <a:pt x="3617341" y="105155"/>
                </a:lnTo>
                <a:lnTo>
                  <a:pt x="3617341" y="124332"/>
                </a:lnTo>
                <a:lnTo>
                  <a:pt x="3625215" y="132079"/>
                </a:lnTo>
                <a:lnTo>
                  <a:pt x="3644392" y="132079"/>
                </a:lnTo>
                <a:lnTo>
                  <a:pt x="3652266" y="124332"/>
                </a:lnTo>
                <a:lnTo>
                  <a:pt x="3652266" y="105155"/>
                </a:lnTo>
                <a:lnTo>
                  <a:pt x="3644392" y="97281"/>
                </a:lnTo>
                <a:close/>
              </a:path>
              <a:path extrusionOk="0" h="1781175" w="6172200">
                <a:moveTo>
                  <a:pt x="1658620" y="97281"/>
                </a:moveTo>
                <a:lnTo>
                  <a:pt x="1639442" y="97281"/>
                </a:lnTo>
                <a:lnTo>
                  <a:pt x="1631569" y="105155"/>
                </a:lnTo>
                <a:lnTo>
                  <a:pt x="1631569" y="124332"/>
                </a:lnTo>
                <a:lnTo>
                  <a:pt x="1639442" y="132079"/>
                </a:lnTo>
                <a:lnTo>
                  <a:pt x="1658620" y="132079"/>
                </a:lnTo>
                <a:lnTo>
                  <a:pt x="1666494" y="124332"/>
                </a:lnTo>
                <a:lnTo>
                  <a:pt x="1666494" y="105155"/>
                </a:lnTo>
                <a:lnTo>
                  <a:pt x="1658620" y="97281"/>
                </a:lnTo>
                <a:close/>
              </a:path>
              <a:path extrusionOk="0" h="1781175" w="6172200">
                <a:moveTo>
                  <a:pt x="1530858" y="97281"/>
                </a:moveTo>
                <a:lnTo>
                  <a:pt x="1511680" y="97281"/>
                </a:lnTo>
                <a:lnTo>
                  <a:pt x="1503807" y="105155"/>
                </a:lnTo>
                <a:lnTo>
                  <a:pt x="1503807" y="124332"/>
                </a:lnTo>
                <a:lnTo>
                  <a:pt x="1511680" y="132079"/>
                </a:lnTo>
                <a:lnTo>
                  <a:pt x="1530858" y="132079"/>
                </a:lnTo>
                <a:lnTo>
                  <a:pt x="1538732" y="124332"/>
                </a:lnTo>
                <a:lnTo>
                  <a:pt x="1538732" y="105155"/>
                </a:lnTo>
                <a:lnTo>
                  <a:pt x="1530858" y="97281"/>
                </a:lnTo>
                <a:close/>
              </a:path>
              <a:path extrusionOk="0" h="1781175" w="6172200">
                <a:moveTo>
                  <a:pt x="5432806" y="85725"/>
                </a:moveTo>
                <a:lnTo>
                  <a:pt x="5413502" y="85725"/>
                </a:lnTo>
                <a:lnTo>
                  <a:pt x="5405755" y="93472"/>
                </a:lnTo>
                <a:lnTo>
                  <a:pt x="5405755" y="112649"/>
                </a:lnTo>
                <a:lnTo>
                  <a:pt x="5413502" y="120523"/>
                </a:lnTo>
                <a:lnTo>
                  <a:pt x="5432806" y="120523"/>
                </a:lnTo>
                <a:lnTo>
                  <a:pt x="5440553" y="112649"/>
                </a:lnTo>
                <a:lnTo>
                  <a:pt x="5440553" y="93472"/>
                </a:lnTo>
                <a:lnTo>
                  <a:pt x="5432806" y="85725"/>
                </a:lnTo>
                <a:close/>
              </a:path>
              <a:path extrusionOk="0" h="1781175" w="6172200">
                <a:moveTo>
                  <a:pt x="5247005" y="85725"/>
                </a:moveTo>
                <a:lnTo>
                  <a:pt x="5227701" y="85725"/>
                </a:lnTo>
                <a:lnTo>
                  <a:pt x="5219954" y="93472"/>
                </a:lnTo>
                <a:lnTo>
                  <a:pt x="5219954" y="112649"/>
                </a:lnTo>
                <a:lnTo>
                  <a:pt x="5227701" y="120523"/>
                </a:lnTo>
                <a:lnTo>
                  <a:pt x="5247005" y="120523"/>
                </a:lnTo>
                <a:lnTo>
                  <a:pt x="5254752" y="112649"/>
                </a:lnTo>
                <a:lnTo>
                  <a:pt x="5254752" y="93472"/>
                </a:lnTo>
                <a:lnTo>
                  <a:pt x="5247005" y="85725"/>
                </a:lnTo>
                <a:close/>
              </a:path>
              <a:path extrusionOk="0" h="1781175" w="6172200">
                <a:moveTo>
                  <a:pt x="2901188" y="85725"/>
                </a:moveTo>
                <a:lnTo>
                  <a:pt x="2882011" y="85725"/>
                </a:lnTo>
                <a:lnTo>
                  <a:pt x="2874137" y="93472"/>
                </a:lnTo>
                <a:lnTo>
                  <a:pt x="2874137" y="112649"/>
                </a:lnTo>
                <a:lnTo>
                  <a:pt x="2882011" y="120523"/>
                </a:lnTo>
                <a:lnTo>
                  <a:pt x="2901188" y="120523"/>
                </a:lnTo>
                <a:lnTo>
                  <a:pt x="2909062" y="112649"/>
                </a:lnTo>
                <a:lnTo>
                  <a:pt x="2909062" y="93472"/>
                </a:lnTo>
                <a:lnTo>
                  <a:pt x="2901188" y="85725"/>
                </a:lnTo>
                <a:close/>
              </a:path>
              <a:path extrusionOk="0" h="1781175" w="6172200">
                <a:moveTo>
                  <a:pt x="6164453" y="80009"/>
                </a:moveTo>
                <a:lnTo>
                  <a:pt x="6145149" y="80009"/>
                </a:lnTo>
                <a:lnTo>
                  <a:pt x="6137402" y="87756"/>
                </a:lnTo>
                <a:lnTo>
                  <a:pt x="6137402" y="106933"/>
                </a:lnTo>
                <a:lnTo>
                  <a:pt x="6145149" y="114680"/>
                </a:lnTo>
                <a:lnTo>
                  <a:pt x="6164453" y="114680"/>
                </a:lnTo>
                <a:lnTo>
                  <a:pt x="6172200" y="106933"/>
                </a:lnTo>
                <a:lnTo>
                  <a:pt x="6172200" y="87756"/>
                </a:lnTo>
                <a:lnTo>
                  <a:pt x="6164453" y="80009"/>
                </a:lnTo>
                <a:close/>
              </a:path>
              <a:path extrusionOk="0" h="1781175" w="6172200">
                <a:moveTo>
                  <a:pt x="6042406" y="80009"/>
                </a:moveTo>
                <a:lnTo>
                  <a:pt x="6023229" y="80009"/>
                </a:lnTo>
                <a:lnTo>
                  <a:pt x="6015482" y="87756"/>
                </a:lnTo>
                <a:lnTo>
                  <a:pt x="6015482" y="106933"/>
                </a:lnTo>
                <a:lnTo>
                  <a:pt x="6023229" y="114680"/>
                </a:lnTo>
                <a:lnTo>
                  <a:pt x="6042406" y="114680"/>
                </a:lnTo>
                <a:lnTo>
                  <a:pt x="6050280" y="106933"/>
                </a:lnTo>
                <a:lnTo>
                  <a:pt x="6050280" y="87756"/>
                </a:lnTo>
                <a:lnTo>
                  <a:pt x="6042406" y="80009"/>
                </a:lnTo>
                <a:close/>
              </a:path>
              <a:path extrusionOk="0" h="1781175" w="6172200">
                <a:moveTo>
                  <a:pt x="4730242" y="80009"/>
                </a:moveTo>
                <a:lnTo>
                  <a:pt x="4710938" y="80009"/>
                </a:lnTo>
                <a:lnTo>
                  <a:pt x="4703191" y="87756"/>
                </a:lnTo>
                <a:lnTo>
                  <a:pt x="4703191" y="106933"/>
                </a:lnTo>
                <a:lnTo>
                  <a:pt x="4710938" y="114680"/>
                </a:lnTo>
                <a:lnTo>
                  <a:pt x="4730242" y="114680"/>
                </a:lnTo>
                <a:lnTo>
                  <a:pt x="4737989" y="106933"/>
                </a:lnTo>
                <a:lnTo>
                  <a:pt x="4737989" y="87756"/>
                </a:lnTo>
                <a:lnTo>
                  <a:pt x="4730242" y="80009"/>
                </a:lnTo>
                <a:close/>
              </a:path>
              <a:path extrusionOk="0" h="1781175" w="6172200">
                <a:moveTo>
                  <a:pt x="3023108" y="80009"/>
                </a:moveTo>
                <a:lnTo>
                  <a:pt x="3003930" y="80009"/>
                </a:lnTo>
                <a:lnTo>
                  <a:pt x="2996057" y="87756"/>
                </a:lnTo>
                <a:lnTo>
                  <a:pt x="2996057" y="106933"/>
                </a:lnTo>
                <a:lnTo>
                  <a:pt x="3003930" y="114680"/>
                </a:lnTo>
                <a:lnTo>
                  <a:pt x="3023108" y="114680"/>
                </a:lnTo>
                <a:lnTo>
                  <a:pt x="3030981" y="106933"/>
                </a:lnTo>
                <a:lnTo>
                  <a:pt x="3030981" y="87756"/>
                </a:lnTo>
                <a:lnTo>
                  <a:pt x="3023108" y="80009"/>
                </a:lnTo>
                <a:close/>
              </a:path>
              <a:path extrusionOk="0" h="1781175" w="6172200">
                <a:moveTo>
                  <a:pt x="2541270" y="80009"/>
                </a:moveTo>
                <a:lnTo>
                  <a:pt x="2521966" y="80009"/>
                </a:lnTo>
                <a:lnTo>
                  <a:pt x="2514219" y="87756"/>
                </a:lnTo>
                <a:lnTo>
                  <a:pt x="2514219" y="106933"/>
                </a:lnTo>
                <a:lnTo>
                  <a:pt x="2521966" y="114680"/>
                </a:lnTo>
                <a:lnTo>
                  <a:pt x="2541270" y="114680"/>
                </a:lnTo>
                <a:lnTo>
                  <a:pt x="2549016" y="106933"/>
                </a:lnTo>
                <a:lnTo>
                  <a:pt x="2549016" y="87756"/>
                </a:lnTo>
                <a:lnTo>
                  <a:pt x="2541270" y="80009"/>
                </a:lnTo>
                <a:close/>
              </a:path>
              <a:path extrusionOk="0" h="1781175" w="6172200">
                <a:moveTo>
                  <a:pt x="1257935" y="80009"/>
                </a:moveTo>
                <a:lnTo>
                  <a:pt x="1238758" y="80009"/>
                </a:lnTo>
                <a:lnTo>
                  <a:pt x="1231011" y="87756"/>
                </a:lnTo>
                <a:lnTo>
                  <a:pt x="1231011" y="106933"/>
                </a:lnTo>
                <a:lnTo>
                  <a:pt x="1238758" y="114680"/>
                </a:lnTo>
                <a:lnTo>
                  <a:pt x="1257935" y="114680"/>
                </a:lnTo>
                <a:lnTo>
                  <a:pt x="1265809" y="106933"/>
                </a:lnTo>
                <a:lnTo>
                  <a:pt x="1265809" y="87756"/>
                </a:lnTo>
                <a:lnTo>
                  <a:pt x="1257935" y="80009"/>
                </a:lnTo>
                <a:close/>
              </a:path>
              <a:path extrusionOk="0" h="1781175" w="6172200">
                <a:moveTo>
                  <a:pt x="688975" y="80009"/>
                </a:moveTo>
                <a:lnTo>
                  <a:pt x="669671" y="80009"/>
                </a:lnTo>
                <a:lnTo>
                  <a:pt x="661924" y="87756"/>
                </a:lnTo>
                <a:lnTo>
                  <a:pt x="661924" y="106933"/>
                </a:lnTo>
                <a:lnTo>
                  <a:pt x="669671" y="114680"/>
                </a:lnTo>
                <a:lnTo>
                  <a:pt x="688975" y="114680"/>
                </a:lnTo>
                <a:lnTo>
                  <a:pt x="696722" y="106933"/>
                </a:lnTo>
                <a:lnTo>
                  <a:pt x="696722" y="87756"/>
                </a:lnTo>
                <a:lnTo>
                  <a:pt x="688975" y="80009"/>
                </a:lnTo>
                <a:close/>
              </a:path>
              <a:path extrusionOk="0" h="1781175" w="6172200">
                <a:moveTo>
                  <a:pt x="2250948" y="62610"/>
                </a:moveTo>
                <a:lnTo>
                  <a:pt x="2231644" y="62610"/>
                </a:lnTo>
                <a:lnTo>
                  <a:pt x="2223897" y="70357"/>
                </a:lnTo>
                <a:lnTo>
                  <a:pt x="2223897" y="89534"/>
                </a:lnTo>
                <a:lnTo>
                  <a:pt x="2231644" y="97281"/>
                </a:lnTo>
                <a:lnTo>
                  <a:pt x="2250948" y="97281"/>
                </a:lnTo>
                <a:lnTo>
                  <a:pt x="2258695" y="89534"/>
                </a:lnTo>
                <a:lnTo>
                  <a:pt x="2258695" y="70357"/>
                </a:lnTo>
                <a:lnTo>
                  <a:pt x="2250948" y="62610"/>
                </a:lnTo>
                <a:close/>
              </a:path>
              <a:path extrusionOk="0" h="1781175" w="6172200">
                <a:moveTo>
                  <a:pt x="555371" y="62610"/>
                </a:moveTo>
                <a:lnTo>
                  <a:pt x="536194" y="62610"/>
                </a:lnTo>
                <a:lnTo>
                  <a:pt x="528320" y="70357"/>
                </a:lnTo>
                <a:lnTo>
                  <a:pt x="528320" y="89534"/>
                </a:lnTo>
                <a:lnTo>
                  <a:pt x="536194" y="97281"/>
                </a:lnTo>
                <a:lnTo>
                  <a:pt x="555371" y="97281"/>
                </a:lnTo>
                <a:lnTo>
                  <a:pt x="563245" y="89534"/>
                </a:lnTo>
                <a:lnTo>
                  <a:pt x="563245" y="70357"/>
                </a:lnTo>
                <a:lnTo>
                  <a:pt x="555371" y="62610"/>
                </a:lnTo>
                <a:close/>
              </a:path>
              <a:path extrusionOk="0" h="1781175" w="6172200">
                <a:moveTo>
                  <a:pt x="27050" y="62610"/>
                </a:moveTo>
                <a:lnTo>
                  <a:pt x="7747" y="62610"/>
                </a:lnTo>
                <a:lnTo>
                  <a:pt x="0" y="70357"/>
                </a:lnTo>
                <a:lnTo>
                  <a:pt x="0" y="89534"/>
                </a:lnTo>
                <a:lnTo>
                  <a:pt x="7747" y="97281"/>
                </a:lnTo>
                <a:lnTo>
                  <a:pt x="27050" y="97281"/>
                </a:lnTo>
                <a:lnTo>
                  <a:pt x="34798" y="89534"/>
                </a:lnTo>
                <a:lnTo>
                  <a:pt x="34798" y="70357"/>
                </a:lnTo>
                <a:lnTo>
                  <a:pt x="27050" y="62610"/>
                </a:lnTo>
                <a:close/>
              </a:path>
              <a:path extrusionOk="0" h="1781175" w="6172200">
                <a:moveTo>
                  <a:pt x="4892802" y="56769"/>
                </a:moveTo>
                <a:lnTo>
                  <a:pt x="4873498" y="56769"/>
                </a:lnTo>
                <a:lnTo>
                  <a:pt x="4865751" y="64643"/>
                </a:lnTo>
                <a:lnTo>
                  <a:pt x="4865751" y="83820"/>
                </a:lnTo>
                <a:lnTo>
                  <a:pt x="4873498" y="91567"/>
                </a:lnTo>
                <a:lnTo>
                  <a:pt x="4892802" y="91567"/>
                </a:lnTo>
                <a:lnTo>
                  <a:pt x="4900549" y="83820"/>
                </a:lnTo>
                <a:lnTo>
                  <a:pt x="4900549" y="64643"/>
                </a:lnTo>
                <a:lnTo>
                  <a:pt x="4892802" y="56769"/>
                </a:lnTo>
                <a:close/>
              </a:path>
              <a:path extrusionOk="0" h="1781175" w="6172200">
                <a:moveTo>
                  <a:pt x="3383153" y="56769"/>
                </a:moveTo>
                <a:lnTo>
                  <a:pt x="3363849" y="56769"/>
                </a:lnTo>
                <a:lnTo>
                  <a:pt x="3356102" y="64643"/>
                </a:lnTo>
                <a:lnTo>
                  <a:pt x="3356102" y="83820"/>
                </a:lnTo>
                <a:lnTo>
                  <a:pt x="3363849" y="91567"/>
                </a:lnTo>
                <a:lnTo>
                  <a:pt x="3383153" y="91567"/>
                </a:lnTo>
                <a:lnTo>
                  <a:pt x="3390900" y="83820"/>
                </a:lnTo>
                <a:lnTo>
                  <a:pt x="3390900" y="64643"/>
                </a:lnTo>
                <a:lnTo>
                  <a:pt x="3383153" y="56769"/>
                </a:lnTo>
                <a:close/>
              </a:path>
              <a:path extrusionOk="0" h="1781175" w="6172200">
                <a:moveTo>
                  <a:pt x="1408938" y="56769"/>
                </a:moveTo>
                <a:lnTo>
                  <a:pt x="1389761" y="56769"/>
                </a:lnTo>
                <a:lnTo>
                  <a:pt x="1381887" y="64643"/>
                </a:lnTo>
                <a:lnTo>
                  <a:pt x="1381887" y="83820"/>
                </a:lnTo>
                <a:lnTo>
                  <a:pt x="1389761" y="91567"/>
                </a:lnTo>
                <a:lnTo>
                  <a:pt x="1408938" y="91567"/>
                </a:lnTo>
                <a:lnTo>
                  <a:pt x="1416812" y="83820"/>
                </a:lnTo>
                <a:lnTo>
                  <a:pt x="1416812" y="64643"/>
                </a:lnTo>
                <a:lnTo>
                  <a:pt x="1408938" y="56769"/>
                </a:lnTo>
                <a:close/>
              </a:path>
              <a:path extrusionOk="0" h="1781175" w="6172200">
                <a:moveTo>
                  <a:pt x="2128901" y="45211"/>
                </a:moveTo>
                <a:lnTo>
                  <a:pt x="2109724" y="45211"/>
                </a:lnTo>
                <a:lnTo>
                  <a:pt x="2101977" y="53085"/>
                </a:lnTo>
                <a:lnTo>
                  <a:pt x="2101977" y="72135"/>
                </a:lnTo>
                <a:lnTo>
                  <a:pt x="2109724" y="80009"/>
                </a:lnTo>
                <a:lnTo>
                  <a:pt x="2128901" y="80009"/>
                </a:lnTo>
                <a:lnTo>
                  <a:pt x="2136775" y="72135"/>
                </a:lnTo>
                <a:lnTo>
                  <a:pt x="2136775" y="53085"/>
                </a:lnTo>
                <a:lnTo>
                  <a:pt x="2128901" y="45211"/>
                </a:lnTo>
                <a:close/>
              </a:path>
              <a:path extrusionOk="0" h="1781175" w="6172200">
                <a:moveTo>
                  <a:pt x="4294758" y="39497"/>
                </a:moveTo>
                <a:lnTo>
                  <a:pt x="4275455" y="39497"/>
                </a:lnTo>
                <a:lnTo>
                  <a:pt x="4267708" y="47244"/>
                </a:lnTo>
                <a:lnTo>
                  <a:pt x="4267708" y="66421"/>
                </a:lnTo>
                <a:lnTo>
                  <a:pt x="4275455" y="74168"/>
                </a:lnTo>
                <a:lnTo>
                  <a:pt x="4294758" y="74168"/>
                </a:lnTo>
                <a:lnTo>
                  <a:pt x="4302506" y="66421"/>
                </a:lnTo>
                <a:lnTo>
                  <a:pt x="4302506" y="47244"/>
                </a:lnTo>
                <a:lnTo>
                  <a:pt x="4294758" y="39497"/>
                </a:lnTo>
                <a:close/>
              </a:path>
              <a:path extrusionOk="0" h="1781175" w="6172200">
                <a:moveTo>
                  <a:pt x="3505073" y="39497"/>
                </a:moveTo>
                <a:lnTo>
                  <a:pt x="3485769" y="39497"/>
                </a:lnTo>
                <a:lnTo>
                  <a:pt x="3478022" y="47244"/>
                </a:lnTo>
                <a:lnTo>
                  <a:pt x="3478022" y="66421"/>
                </a:lnTo>
                <a:lnTo>
                  <a:pt x="3485769" y="74168"/>
                </a:lnTo>
                <a:lnTo>
                  <a:pt x="3505073" y="74168"/>
                </a:lnTo>
                <a:lnTo>
                  <a:pt x="3512820" y="66421"/>
                </a:lnTo>
                <a:lnTo>
                  <a:pt x="3512820" y="47244"/>
                </a:lnTo>
                <a:lnTo>
                  <a:pt x="3505073" y="39497"/>
                </a:lnTo>
                <a:close/>
              </a:path>
              <a:path extrusionOk="0" h="1781175" w="6172200">
                <a:moveTo>
                  <a:pt x="1774825" y="39497"/>
                </a:moveTo>
                <a:lnTo>
                  <a:pt x="1755521" y="39497"/>
                </a:lnTo>
                <a:lnTo>
                  <a:pt x="1747774" y="47244"/>
                </a:lnTo>
                <a:lnTo>
                  <a:pt x="1747774" y="66421"/>
                </a:lnTo>
                <a:lnTo>
                  <a:pt x="1755521" y="74168"/>
                </a:lnTo>
                <a:lnTo>
                  <a:pt x="1774825" y="74168"/>
                </a:lnTo>
                <a:lnTo>
                  <a:pt x="1782572" y="66421"/>
                </a:lnTo>
                <a:lnTo>
                  <a:pt x="1782572" y="47244"/>
                </a:lnTo>
                <a:lnTo>
                  <a:pt x="1774825" y="39497"/>
                </a:lnTo>
                <a:close/>
              </a:path>
              <a:path extrusionOk="0" h="1781175" w="6172200">
                <a:moveTo>
                  <a:pt x="5752083" y="33654"/>
                </a:moveTo>
                <a:lnTo>
                  <a:pt x="5732907" y="33654"/>
                </a:lnTo>
                <a:lnTo>
                  <a:pt x="5725159" y="41401"/>
                </a:lnTo>
                <a:lnTo>
                  <a:pt x="5725159" y="60578"/>
                </a:lnTo>
                <a:lnTo>
                  <a:pt x="5732907" y="68452"/>
                </a:lnTo>
                <a:lnTo>
                  <a:pt x="5752083" y="68452"/>
                </a:lnTo>
                <a:lnTo>
                  <a:pt x="5759958" y="60578"/>
                </a:lnTo>
                <a:lnTo>
                  <a:pt x="5759958" y="41401"/>
                </a:lnTo>
                <a:lnTo>
                  <a:pt x="5752083" y="33654"/>
                </a:lnTo>
                <a:close/>
              </a:path>
              <a:path extrusionOk="0" h="1781175" w="6172200">
                <a:moveTo>
                  <a:pt x="5537327" y="33654"/>
                </a:moveTo>
                <a:lnTo>
                  <a:pt x="5518023" y="33654"/>
                </a:lnTo>
                <a:lnTo>
                  <a:pt x="5510276" y="41401"/>
                </a:lnTo>
                <a:lnTo>
                  <a:pt x="5510276" y="60578"/>
                </a:lnTo>
                <a:lnTo>
                  <a:pt x="5518023" y="68452"/>
                </a:lnTo>
                <a:lnTo>
                  <a:pt x="5537327" y="68452"/>
                </a:lnTo>
                <a:lnTo>
                  <a:pt x="5545074" y="60578"/>
                </a:lnTo>
                <a:lnTo>
                  <a:pt x="5545074" y="41401"/>
                </a:lnTo>
                <a:lnTo>
                  <a:pt x="5537327" y="33654"/>
                </a:lnTo>
                <a:close/>
              </a:path>
              <a:path extrusionOk="0" h="1781175" w="6172200">
                <a:moveTo>
                  <a:pt x="1141857" y="33654"/>
                </a:moveTo>
                <a:lnTo>
                  <a:pt x="1122679" y="33654"/>
                </a:lnTo>
                <a:lnTo>
                  <a:pt x="1114805" y="41401"/>
                </a:lnTo>
                <a:lnTo>
                  <a:pt x="1114805" y="60578"/>
                </a:lnTo>
                <a:lnTo>
                  <a:pt x="1122679" y="68452"/>
                </a:lnTo>
                <a:lnTo>
                  <a:pt x="1141857" y="68452"/>
                </a:lnTo>
                <a:lnTo>
                  <a:pt x="1149603" y="60578"/>
                </a:lnTo>
                <a:lnTo>
                  <a:pt x="1149603" y="41401"/>
                </a:lnTo>
                <a:lnTo>
                  <a:pt x="1141857" y="33654"/>
                </a:lnTo>
                <a:close/>
              </a:path>
              <a:path extrusionOk="0" h="1781175" w="6172200">
                <a:moveTo>
                  <a:pt x="915415" y="33654"/>
                </a:moveTo>
                <a:lnTo>
                  <a:pt x="896238" y="33654"/>
                </a:lnTo>
                <a:lnTo>
                  <a:pt x="888364" y="41401"/>
                </a:lnTo>
                <a:lnTo>
                  <a:pt x="888364" y="60578"/>
                </a:lnTo>
                <a:lnTo>
                  <a:pt x="896238" y="68452"/>
                </a:lnTo>
                <a:lnTo>
                  <a:pt x="915415" y="68452"/>
                </a:lnTo>
                <a:lnTo>
                  <a:pt x="923163" y="60578"/>
                </a:lnTo>
                <a:lnTo>
                  <a:pt x="923163" y="41401"/>
                </a:lnTo>
                <a:lnTo>
                  <a:pt x="915415" y="33654"/>
                </a:lnTo>
                <a:close/>
              </a:path>
              <a:path extrusionOk="0" h="1781175" w="6172200">
                <a:moveTo>
                  <a:pt x="421894" y="33654"/>
                </a:moveTo>
                <a:lnTo>
                  <a:pt x="402589" y="33654"/>
                </a:lnTo>
                <a:lnTo>
                  <a:pt x="394842" y="41401"/>
                </a:lnTo>
                <a:lnTo>
                  <a:pt x="394842" y="60578"/>
                </a:lnTo>
                <a:lnTo>
                  <a:pt x="402589" y="68452"/>
                </a:lnTo>
                <a:lnTo>
                  <a:pt x="421894" y="68452"/>
                </a:lnTo>
                <a:lnTo>
                  <a:pt x="429640" y="60578"/>
                </a:lnTo>
                <a:lnTo>
                  <a:pt x="429640" y="41401"/>
                </a:lnTo>
                <a:lnTo>
                  <a:pt x="421894" y="33654"/>
                </a:lnTo>
                <a:close/>
              </a:path>
              <a:path extrusionOk="0" h="1781175" w="6172200">
                <a:moveTo>
                  <a:pt x="5949569" y="27940"/>
                </a:moveTo>
                <a:lnTo>
                  <a:pt x="5930265" y="27940"/>
                </a:lnTo>
                <a:lnTo>
                  <a:pt x="5922518" y="35686"/>
                </a:lnTo>
                <a:lnTo>
                  <a:pt x="5922518" y="54864"/>
                </a:lnTo>
                <a:lnTo>
                  <a:pt x="5930265" y="62610"/>
                </a:lnTo>
                <a:lnTo>
                  <a:pt x="5949569" y="62610"/>
                </a:lnTo>
                <a:lnTo>
                  <a:pt x="5957316" y="54864"/>
                </a:lnTo>
                <a:lnTo>
                  <a:pt x="5957316" y="35686"/>
                </a:lnTo>
                <a:lnTo>
                  <a:pt x="5949569" y="27940"/>
                </a:lnTo>
                <a:close/>
              </a:path>
              <a:path extrusionOk="0" h="1781175" w="6172200">
                <a:moveTo>
                  <a:pt x="4625721" y="27940"/>
                </a:moveTo>
                <a:lnTo>
                  <a:pt x="4606417" y="27940"/>
                </a:lnTo>
                <a:lnTo>
                  <a:pt x="4598670" y="35686"/>
                </a:lnTo>
                <a:lnTo>
                  <a:pt x="4598670" y="54864"/>
                </a:lnTo>
                <a:lnTo>
                  <a:pt x="4606417" y="62610"/>
                </a:lnTo>
                <a:lnTo>
                  <a:pt x="4625721" y="62610"/>
                </a:lnTo>
                <a:lnTo>
                  <a:pt x="4633468" y="54864"/>
                </a:lnTo>
                <a:lnTo>
                  <a:pt x="4633468" y="35686"/>
                </a:lnTo>
                <a:lnTo>
                  <a:pt x="4625721" y="27940"/>
                </a:lnTo>
                <a:close/>
              </a:path>
              <a:path extrusionOk="0" h="1781175" w="6172200">
                <a:moveTo>
                  <a:pt x="2378583" y="27940"/>
                </a:moveTo>
                <a:lnTo>
                  <a:pt x="2359405" y="27940"/>
                </a:lnTo>
                <a:lnTo>
                  <a:pt x="2351532" y="35686"/>
                </a:lnTo>
                <a:lnTo>
                  <a:pt x="2351532" y="54864"/>
                </a:lnTo>
                <a:lnTo>
                  <a:pt x="2359405" y="62610"/>
                </a:lnTo>
                <a:lnTo>
                  <a:pt x="2378583" y="62610"/>
                </a:lnTo>
                <a:lnTo>
                  <a:pt x="2386457" y="54864"/>
                </a:lnTo>
                <a:lnTo>
                  <a:pt x="2386457" y="35686"/>
                </a:lnTo>
                <a:lnTo>
                  <a:pt x="2378583" y="27940"/>
                </a:lnTo>
                <a:close/>
              </a:path>
              <a:path extrusionOk="0" h="1781175" w="6172200">
                <a:moveTo>
                  <a:pt x="154812" y="27940"/>
                </a:moveTo>
                <a:lnTo>
                  <a:pt x="135509" y="27940"/>
                </a:lnTo>
                <a:lnTo>
                  <a:pt x="127762" y="35686"/>
                </a:lnTo>
                <a:lnTo>
                  <a:pt x="127762" y="54864"/>
                </a:lnTo>
                <a:lnTo>
                  <a:pt x="135509" y="62610"/>
                </a:lnTo>
                <a:lnTo>
                  <a:pt x="154812" y="62610"/>
                </a:lnTo>
                <a:lnTo>
                  <a:pt x="162560" y="54864"/>
                </a:lnTo>
                <a:lnTo>
                  <a:pt x="162560" y="35686"/>
                </a:lnTo>
                <a:lnTo>
                  <a:pt x="154812" y="27940"/>
                </a:lnTo>
                <a:close/>
              </a:path>
              <a:path extrusionOk="0" h="1781175" w="6172200">
                <a:moveTo>
                  <a:pt x="4143755" y="22098"/>
                </a:moveTo>
                <a:lnTo>
                  <a:pt x="4124579" y="22098"/>
                </a:lnTo>
                <a:lnTo>
                  <a:pt x="4116704" y="29845"/>
                </a:lnTo>
                <a:lnTo>
                  <a:pt x="4116704" y="49022"/>
                </a:lnTo>
                <a:lnTo>
                  <a:pt x="4124579" y="56769"/>
                </a:lnTo>
                <a:lnTo>
                  <a:pt x="4143755" y="56769"/>
                </a:lnTo>
                <a:lnTo>
                  <a:pt x="4151629" y="49022"/>
                </a:lnTo>
                <a:lnTo>
                  <a:pt x="4151629" y="29845"/>
                </a:lnTo>
                <a:lnTo>
                  <a:pt x="4143755" y="22098"/>
                </a:lnTo>
                <a:close/>
              </a:path>
              <a:path extrusionOk="0" h="1781175" w="6172200">
                <a:moveTo>
                  <a:pt x="4015994" y="22098"/>
                </a:moveTo>
                <a:lnTo>
                  <a:pt x="3996817" y="22098"/>
                </a:lnTo>
                <a:lnTo>
                  <a:pt x="3988943" y="29845"/>
                </a:lnTo>
                <a:lnTo>
                  <a:pt x="3988943" y="49022"/>
                </a:lnTo>
                <a:lnTo>
                  <a:pt x="3996817" y="56769"/>
                </a:lnTo>
                <a:lnTo>
                  <a:pt x="4015994" y="56769"/>
                </a:lnTo>
                <a:lnTo>
                  <a:pt x="4023868" y="49022"/>
                </a:lnTo>
                <a:lnTo>
                  <a:pt x="4023868" y="29845"/>
                </a:lnTo>
                <a:lnTo>
                  <a:pt x="4015994" y="22098"/>
                </a:lnTo>
                <a:close/>
              </a:path>
              <a:path extrusionOk="0" h="1781175" w="6172200">
                <a:moveTo>
                  <a:pt x="796036" y="22098"/>
                </a:moveTo>
                <a:lnTo>
                  <a:pt x="783209" y="22098"/>
                </a:lnTo>
                <a:lnTo>
                  <a:pt x="778001" y="27304"/>
                </a:lnTo>
                <a:lnTo>
                  <a:pt x="778001" y="40131"/>
                </a:lnTo>
                <a:lnTo>
                  <a:pt x="783209" y="45211"/>
                </a:lnTo>
                <a:lnTo>
                  <a:pt x="796036" y="45211"/>
                </a:lnTo>
                <a:lnTo>
                  <a:pt x="801242" y="40131"/>
                </a:lnTo>
                <a:lnTo>
                  <a:pt x="801242" y="27304"/>
                </a:lnTo>
                <a:lnTo>
                  <a:pt x="796036" y="22098"/>
                </a:lnTo>
                <a:close/>
              </a:path>
              <a:path extrusionOk="0" h="1781175" w="6172200">
                <a:moveTo>
                  <a:pt x="5316728" y="16382"/>
                </a:moveTo>
                <a:lnTo>
                  <a:pt x="5297424" y="16382"/>
                </a:lnTo>
                <a:lnTo>
                  <a:pt x="5289677" y="24129"/>
                </a:lnTo>
                <a:lnTo>
                  <a:pt x="5289677" y="43306"/>
                </a:lnTo>
                <a:lnTo>
                  <a:pt x="5297424" y="51053"/>
                </a:lnTo>
                <a:lnTo>
                  <a:pt x="5316728" y="51053"/>
                </a:lnTo>
                <a:lnTo>
                  <a:pt x="5324475" y="43306"/>
                </a:lnTo>
                <a:lnTo>
                  <a:pt x="5324475" y="24129"/>
                </a:lnTo>
                <a:lnTo>
                  <a:pt x="5316728" y="16382"/>
                </a:lnTo>
                <a:close/>
              </a:path>
              <a:path extrusionOk="0" h="1781175" w="6172200">
                <a:moveTo>
                  <a:pt x="5154041" y="16382"/>
                </a:moveTo>
                <a:lnTo>
                  <a:pt x="5134864" y="16382"/>
                </a:lnTo>
                <a:lnTo>
                  <a:pt x="5126990" y="24129"/>
                </a:lnTo>
                <a:lnTo>
                  <a:pt x="5126990" y="43306"/>
                </a:lnTo>
                <a:lnTo>
                  <a:pt x="5134864" y="51053"/>
                </a:lnTo>
                <a:lnTo>
                  <a:pt x="5154041" y="51053"/>
                </a:lnTo>
                <a:lnTo>
                  <a:pt x="5161915" y="43306"/>
                </a:lnTo>
                <a:lnTo>
                  <a:pt x="5161915" y="24129"/>
                </a:lnTo>
                <a:lnTo>
                  <a:pt x="5154041" y="16382"/>
                </a:lnTo>
                <a:close/>
              </a:path>
              <a:path extrusionOk="0" h="1781175" w="6172200">
                <a:moveTo>
                  <a:pt x="4486402" y="16382"/>
                </a:moveTo>
                <a:lnTo>
                  <a:pt x="4467098" y="16382"/>
                </a:lnTo>
                <a:lnTo>
                  <a:pt x="4459351" y="24129"/>
                </a:lnTo>
                <a:lnTo>
                  <a:pt x="4459351" y="43306"/>
                </a:lnTo>
                <a:lnTo>
                  <a:pt x="4467098" y="51053"/>
                </a:lnTo>
                <a:lnTo>
                  <a:pt x="4486402" y="51053"/>
                </a:lnTo>
                <a:lnTo>
                  <a:pt x="4494149" y="43306"/>
                </a:lnTo>
                <a:lnTo>
                  <a:pt x="4494149" y="24129"/>
                </a:lnTo>
                <a:lnTo>
                  <a:pt x="4486402" y="16382"/>
                </a:lnTo>
                <a:close/>
              </a:path>
              <a:path extrusionOk="0" h="1781175" w="6172200">
                <a:moveTo>
                  <a:pt x="3127629" y="16382"/>
                </a:moveTo>
                <a:lnTo>
                  <a:pt x="3108452" y="16382"/>
                </a:lnTo>
                <a:lnTo>
                  <a:pt x="3100578" y="24129"/>
                </a:lnTo>
                <a:lnTo>
                  <a:pt x="3100578" y="43306"/>
                </a:lnTo>
                <a:lnTo>
                  <a:pt x="3108452" y="51053"/>
                </a:lnTo>
                <a:lnTo>
                  <a:pt x="3127629" y="51053"/>
                </a:lnTo>
                <a:lnTo>
                  <a:pt x="3135503" y="43306"/>
                </a:lnTo>
                <a:lnTo>
                  <a:pt x="3135503" y="24129"/>
                </a:lnTo>
                <a:lnTo>
                  <a:pt x="3127629" y="16382"/>
                </a:lnTo>
                <a:close/>
              </a:path>
              <a:path extrusionOk="0" h="1781175" w="6172200">
                <a:moveTo>
                  <a:pt x="3859276" y="10541"/>
                </a:moveTo>
                <a:lnTo>
                  <a:pt x="3839972" y="10541"/>
                </a:lnTo>
                <a:lnTo>
                  <a:pt x="3832225" y="18288"/>
                </a:lnTo>
                <a:lnTo>
                  <a:pt x="3832225" y="37465"/>
                </a:lnTo>
                <a:lnTo>
                  <a:pt x="3839972" y="45211"/>
                </a:lnTo>
                <a:lnTo>
                  <a:pt x="3859276" y="45211"/>
                </a:lnTo>
                <a:lnTo>
                  <a:pt x="3867023" y="37465"/>
                </a:lnTo>
                <a:lnTo>
                  <a:pt x="3867023" y="18288"/>
                </a:lnTo>
                <a:lnTo>
                  <a:pt x="3859276" y="10541"/>
                </a:lnTo>
                <a:close/>
              </a:path>
              <a:path extrusionOk="0" h="1781175" w="6172200">
                <a:moveTo>
                  <a:pt x="1014095" y="10541"/>
                </a:moveTo>
                <a:lnTo>
                  <a:pt x="994917" y="10541"/>
                </a:lnTo>
                <a:lnTo>
                  <a:pt x="987044" y="18288"/>
                </a:lnTo>
                <a:lnTo>
                  <a:pt x="987044" y="37465"/>
                </a:lnTo>
                <a:lnTo>
                  <a:pt x="994917" y="45211"/>
                </a:lnTo>
                <a:lnTo>
                  <a:pt x="1014095" y="45211"/>
                </a:lnTo>
                <a:lnTo>
                  <a:pt x="1021969" y="37465"/>
                </a:lnTo>
                <a:lnTo>
                  <a:pt x="1021969" y="18288"/>
                </a:lnTo>
                <a:lnTo>
                  <a:pt x="1014095" y="10541"/>
                </a:lnTo>
                <a:close/>
              </a:path>
              <a:path extrusionOk="0" h="1781175" w="6172200">
                <a:moveTo>
                  <a:pt x="311530" y="10541"/>
                </a:moveTo>
                <a:lnTo>
                  <a:pt x="292353" y="10541"/>
                </a:lnTo>
                <a:lnTo>
                  <a:pt x="284479" y="18288"/>
                </a:lnTo>
                <a:lnTo>
                  <a:pt x="284479" y="37465"/>
                </a:lnTo>
                <a:lnTo>
                  <a:pt x="292353" y="45211"/>
                </a:lnTo>
                <a:lnTo>
                  <a:pt x="311530" y="45211"/>
                </a:lnTo>
                <a:lnTo>
                  <a:pt x="319404" y="37465"/>
                </a:lnTo>
                <a:lnTo>
                  <a:pt x="319404" y="18288"/>
                </a:lnTo>
                <a:lnTo>
                  <a:pt x="311530" y="10541"/>
                </a:lnTo>
                <a:close/>
              </a:path>
              <a:path extrusionOk="0" h="1781175" w="6172200">
                <a:moveTo>
                  <a:pt x="3719956" y="4699"/>
                </a:moveTo>
                <a:lnTo>
                  <a:pt x="3700653" y="4699"/>
                </a:lnTo>
                <a:lnTo>
                  <a:pt x="3692905" y="12573"/>
                </a:lnTo>
                <a:lnTo>
                  <a:pt x="3692905" y="31750"/>
                </a:lnTo>
                <a:lnTo>
                  <a:pt x="3700653" y="39497"/>
                </a:lnTo>
                <a:lnTo>
                  <a:pt x="3719956" y="39497"/>
                </a:lnTo>
                <a:lnTo>
                  <a:pt x="3727704" y="31750"/>
                </a:lnTo>
                <a:lnTo>
                  <a:pt x="3727704" y="12573"/>
                </a:lnTo>
                <a:lnTo>
                  <a:pt x="3719956" y="4699"/>
                </a:lnTo>
                <a:close/>
              </a:path>
              <a:path extrusionOk="0" h="1781175" w="6172200">
                <a:moveTo>
                  <a:pt x="3284474" y="4699"/>
                </a:moveTo>
                <a:lnTo>
                  <a:pt x="3265170" y="4699"/>
                </a:lnTo>
                <a:lnTo>
                  <a:pt x="3257423" y="12573"/>
                </a:lnTo>
                <a:lnTo>
                  <a:pt x="3257423" y="31750"/>
                </a:lnTo>
                <a:lnTo>
                  <a:pt x="3265170" y="39497"/>
                </a:lnTo>
                <a:lnTo>
                  <a:pt x="3284474" y="39497"/>
                </a:lnTo>
                <a:lnTo>
                  <a:pt x="3292221" y="31750"/>
                </a:lnTo>
                <a:lnTo>
                  <a:pt x="3292221" y="12573"/>
                </a:lnTo>
                <a:lnTo>
                  <a:pt x="3284474" y="4699"/>
                </a:lnTo>
                <a:close/>
              </a:path>
              <a:path extrusionOk="0" h="1781175" w="6172200">
                <a:moveTo>
                  <a:pt x="5023993" y="0"/>
                </a:moveTo>
                <a:lnTo>
                  <a:pt x="4997831" y="0"/>
                </a:lnTo>
                <a:lnTo>
                  <a:pt x="4993513" y="10541"/>
                </a:lnTo>
                <a:lnTo>
                  <a:pt x="4993513" y="20066"/>
                </a:lnTo>
                <a:lnTo>
                  <a:pt x="5001259" y="27940"/>
                </a:lnTo>
                <a:lnTo>
                  <a:pt x="5020564" y="27940"/>
                </a:lnTo>
                <a:lnTo>
                  <a:pt x="5028310" y="20066"/>
                </a:lnTo>
                <a:lnTo>
                  <a:pt x="5028310" y="10541"/>
                </a:lnTo>
                <a:lnTo>
                  <a:pt x="5023993" y="0"/>
                </a:lnTo>
                <a:close/>
              </a:path>
              <a:path extrusionOk="0" h="1781175" w="6172200">
                <a:moveTo>
                  <a:pt x="4766945" y="0"/>
                </a:moveTo>
                <a:lnTo>
                  <a:pt x="4743958" y="0"/>
                </a:lnTo>
                <a:lnTo>
                  <a:pt x="4755388" y="4699"/>
                </a:lnTo>
                <a:lnTo>
                  <a:pt x="4766945" y="0"/>
                </a:lnTo>
                <a:close/>
              </a:path>
              <a:path extrusionOk="0" h="1781175" w="6172200">
                <a:moveTo>
                  <a:pt x="3611118" y="0"/>
                </a:moveTo>
                <a:lnTo>
                  <a:pt x="3577208" y="0"/>
                </a:lnTo>
                <a:lnTo>
                  <a:pt x="3581780" y="11175"/>
                </a:lnTo>
                <a:lnTo>
                  <a:pt x="3584955" y="14350"/>
                </a:lnTo>
                <a:lnTo>
                  <a:pt x="3589401" y="16382"/>
                </a:lnTo>
                <a:lnTo>
                  <a:pt x="3598926" y="16382"/>
                </a:lnTo>
                <a:lnTo>
                  <a:pt x="3603371" y="14350"/>
                </a:lnTo>
                <a:lnTo>
                  <a:pt x="3606419" y="11175"/>
                </a:lnTo>
                <a:lnTo>
                  <a:pt x="3611118" y="0"/>
                </a:lnTo>
                <a:close/>
              </a:path>
              <a:path extrusionOk="0" h="1781175" w="6172200">
                <a:moveTo>
                  <a:pt x="2978530" y="0"/>
                </a:moveTo>
                <a:lnTo>
                  <a:pt x="2955544" y="0"/>
                </a:lnTo>
                <a:lnTo>
                  <a:pt x="2967101" y="4699"/>
                </a:lnTo>
                <a:lnTo>
                  <a:pt x="2978530" y="0"/>
                </a:lnTo>
                <a:close/>
              </a:path>
              <a:path extrusionOk="0" h="1781175" w="6172200">
                <a:moveTo>
                  <a:pt x="2844673" y="0"/>
                </a:moveTo>
                <a:lnTo>
                  <a:pt x="2810764" y="0"/>
                </a:lnTo>
                <a:lnTo>
                  <a:pt x="2815336" y="11175"/>
                </a:lnTo>
                <a:lnTo>
                  <a:pt x="2818511" y="14350"/>
                </a:lnTo>
                <a:lnTo>
                  <a:pt x="2822955" y="16382"/>
                </a:lnTo>
                <a:lnTo>
                  <a:pt x="2832480" y="16382"/>
                </a:lnTo>
                <a:lnTo>
                  <a:pt x="2836926" y="14350"/>
                </a:lnTo>
                <a:lnTo>
                  <a:pt x="2839974" y="11175"/>
                </a:lnTo>
                <a:lnTo>
                  <a:pt x="2844673" y="0"/>
                </a:lnTo>
                <a:close/>
              </a:path>
              <a:path extrusionOk="0" h="1781175" w="6172200">
                <a:moveTo>
                  <a:pt x="2734437" y="0"/>
                </a:moveTo>
                <a:lnTo>
                  <a:pt x="2700401" y="0"/>
                </a:lnTo>
                <a:lnTo>
                  <a:pt x="2705100" y="11175"/>
                </a:lnTo>
                <a:lnTo>
                  <a:pt x="2708275" y="14350"/>
                </a:lnTo>
                <a:lnTo>
                  <a:pt x="2712592" y="16382"/>
                </a:lnTo>
                <a:lnTo>
                  <a:pt x="2722245" y="16382"/>
                </a:lnTo>
                <a:lnTo>
                  <a:pt x="2726563" y="14350"/>
                </a:lnTo>
                <a:lnTo>
                  <a:pt x="2729738" y="11175"/>
                </a:lnTo>
                <a:lnTo>
                  <a:pt x="2734437" y="0"/>
                </a:lnTo>
                <a:close/>
              </a:path>
              <a:path extrusionOk="0" h="1781175" w="6172200">
                <a:moveTo>
                  <a:pt x="2616708" y="0"/>
                </a:moveTo>
                <a:lnTo>
                  <a:pt x="2585847" y="0"/>
                </a:lnTo>
                <a:lnTo>
                  <a:pt x="2583815" y="4699"/>
                </a:lnTo>
                <a:lnTo>
                  <a:pt x="2583815" y="14350"/>
                </a:lnTo>
                <a:lnTo>
                  <a:pt x="2591689" y="22098"/>
                </a:lnTo>
                <a:lnTo>
                  <a:pt x="2610866" y="22098"/>
                </a:lnTo>
                <a:lnTo>
                  <a:pt x="2618740" y="14350"/>
                </a:lnTo>
                <a:lnTo>
                  <a:pt x="2618740" y="4699"/>
                </a:lnTo>
                <a:lnTo>
                  <a:pt x="2616708" y="0"/>
                </a:lnTo>
                <a:close/>
              </a:path>
              <a:path extrusionOk="0" h="1781175" w="6172200">
                <a:moveTo>
                  <a:pt x="2488946" y="0"/>
                </a:moveTo>
                <a:lnTo>
                  <a:pt x="2458085" y="0"/>
                </a:lnTo>
                <a:lnTo>
                  <a:pt x="2456053" y="4699"/>
                </a:lnTo>
                <a:lnTo>
                  <a:pt x="2456053" y="14350"/>
                </a:lnTo>
                <a:lnTo>
                  <a:pt x="2463927" y="22098"/>
                </a:lnTo>
                <a:lnTo>
                  <a:pt x="2483104" y="22098"/>
                </a:lnTo>
                <a:lnTo>
                  <a:pt x="2490978" y="14350"/>
                </a:lnTo>
                <a:lnTo>
                  <a:pt x="2490978" y="4699"/>
                </a:lnTo>
                <a:lnTo>
                  <a:pt x="2488946" y="0"/>
                </a:lnTo>
                <a:close/>
              </a:path>
              <a:path extrusionOk="0" h="1781175" w="6172200">
                <a:moveTo>
                  <a:pt x="2004695" y="0"/>
                </a:moveTo>
                <a:lnTo>
                  <a:pt x="1978533" y="0"/>
                </a:lnTo>
                <a:lnTo>
                  <a:pt x="1974214" y="10541"/>
                </a:lnTo>
                <a:lnTo>
                  <a:pt x="1974214" y="20066"/>
                </a:lnTo>
                <a:lnTo>
                  <a:pt x="1981962" y="27940"/>
                </a:lnTo>
                <a:lnTo>
                  <a:pt x="2001265" y="27940"/>
                </a:lnTo>
                <a:lnTo>
                  <a:pt x="2009013" y="20066"/>
                </a:lnTo>
                <a:lnTo>
                  <a:pt x="2009013" y="10541"/>
                </a:lnTo>
                <a:lnTo>
                  <a:pt x="2004695" y="0"/>
                </a:lnTo>
                <a:close/>
              </a:path>
              <a:path extrusionOk="0" h="1781175" w="6172200">
                <a:moveTo>
                  <a:pt x="1872234" y="0"/>
                </a:moveTo>
                <a:lnTo>
                  <a:pt x="1867153" y="0"/>
                </a:lnTo>
                <a:lnTo>
                  <a:pt x="1857375" y="4064"/>
                </a:lnTo>
                <a:lnTo>
                  <a:pt x="1854200" y="7239"/>
                </a:lnTo>
                <a:lnTo>
                  <a:pt x="1852295" y="11556"/>
                </a:lnTo>
                <a:lnTo>
                  <a:pt x="1852295" y="25907"/>
                </a:lnTo>
                <a:lnTo>
                  <a:pt x="1860041" y="33654"/>
                </a:lnTo>
                <a:lnTo>
                  <a:pt x="1879219" y="33654"/>
                </a:lnTo>
                <a:lnTo>
                  <a:pt x="1887092" y="25907"/>
                </a:lnTo>
                <a:lnTo>
                  <a:pt x="1887092" y="11556"/>
                </a:lnTo>
                <a:lnTo>
                  <a:pt x="1885188" y="7239"/>
                </a:lnTo>
                <a:lnTo>
                  <a:pt x="1882013" y="4064"/>
                </a:lnTo>
                <a:lnTo>
                  <a:pt x="1872234" y="0"/>
                </a:lnTo>
                <a:close/>
              </a:path>
              <a:path extrusionOk="0" h="1781175" w="6172200">
                <a:moveTo>
                  <a:pt x="1671827" y="0"/>
                </a:moveTo>
                <a:lnTo>
                  <a:pt x="1637791" y="0"/>
                </a:lnTo>
                <a:lnTo>
                  <a:pt x="1642490" y="11175"/>
                </a:lnTo>
                <a:lnTo>
                  <a:pt x="1645665" y="14350"/>
                </a:lnTo>
                <a:lnTo>
                  <a:pt x="1649984" y="16382"/>
                </a:lnTo>
                <a:lnTo>
                  <a:pt x="1659636" y="16382"/>
                </a:lnTo>
                <a:lnTo>
                  <a:pt x="1663953" y="14350"/>
                </a:lnTo>
                <a:lnTo>
                  <a:pt x="1667128" y="11175"/>
                </a:lnTo>
                <a:lnTo>
                  <a:pt x="1671827" y="0"/>
                </a:lnTo>
                <a:close/>
              </a:path>
              <a:path extrusionOk="0" h="1781175" w="6172200">
                <a:moveTo>
                  <a:pt x="1567307" y="0"/>
                </a:moveTo>
                <a:lnTo>
                  <a:pt x="1533271" y="0"/>
                </a:lnTo>
                <a:lnTo>
                  <a:pt x="1537970" y="11175"/>
                </a:lnTo>
                <a:lnTo>
                  <a:pt x="1541145" y="14350"/>
                </a:lnTo>
                <a:lnTo>
                  <a:pt x="1545463" y="16382"/>
                </a:lnTo>
                <a:lnTo>
                  <a:pt x="1555114" y="16382"/>
                </a:lnTo>
                <a:lnTo>
                  <a:pt x="1559433" y="14350"/>
                </a:lnTo>
                <a:lnTo>
                  <a:pt x="1562608" y="11175"/>
                </a:lnTo>
                <a:lnTo>
                  <a:pt x="1567307" y="0"/>
                </a:lnTo>
                <a:close/>
              </a:path>
              <a:path extrusionOk="0" h="1781175" w="6172200">
                <a:moveTo>
                  <a:pt x="1317625" y="0"/>
                </a:moveTo>
                <a:lnTo>
                  <a:pt x="1283589" y="0"/>
                </a:lnTo>
                <a:lnTo>
                  <a:pt x="1288288" y="11175"/>
                </a:lnTo>
                <a:lnTo>
                  <a:pt x="1291463" y="14350"/>
                </a:lnTo>
                <a:lnTo>
                  <a:pt x="1295780" y="16382"/>
                </a:lnTo>
                <a:lnTo>
                  <a:pt x="1305433" y="16382"/>
                </a:lnTo>
                <a:lnTo>
                  <a:pt x="1309751" y="14350"/>
                </a:lnTo>
                <a:lnTo>
                  <a:pt x="1312926" y="11175"/>
                </a:lnTo>
                <a:lnTo>
                  <a:pt x="1317625" y="0"/>
                </a:lnTo>
                <a:close/>
              </a:path>
              <a:path extrusionOk="0" h="1781175" w="6172200">
                <a:moveTo>
                  <a:pt x="638555" y="0"/>
                </a:moveTo>
                <a:lnTo>
                  <a:pt x="615569" y="0"/>
                </a:lnTo>
                <a:lnTo>
                  <a:pt x="627126" y="4699"/>
                </a:lnTo>
                <a:lnTo>
                  <a:pt x="638555" y="0"/>
                </a:lnTo>
                <a:close/>
              </a:path>
            </a:pathLst>
          </a:custGeom>
          <a:solidFill>
            <a:srgbClr val="FFFFFF">
              <a:alpha val="3921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21"/>
          <p:cNvSpPr/>
          <p:nvPr/>
        </p:nvSpPr>
        <p:spPr>
          <a:xfrm>
            <a:off x="0" y="2390775"/>
            <a:ext cx="608965" cy="1419225"/>
          </a:xfrm>
          <a:custGeom>
            <a:rect b="b" l="l" r="r" t="t"/>
            <a:pathLst>
              <a:path extrusionOk="0" h="1419225" w="608965">
                <a:moveTo>
                  <a:pt x="0" y="0"/>
                </a:moveTo>
                <a:lnTo>
                  <a:pt x="0" y="1419225"/>
                </a:lnTo>
                <a:lnTo>
                  <a:pt x="7706" y="1417320"/>
                </a:lnTo>
                <a:lnTo>
                  <a:pt x="57416" y="1397401"/>
                </a:lnTo>
                <a:lnTo>
                  <a:pt x="105133" y="1372697"/>
                </a:lnTo>
                <a:lnTo>
                  <a:pt x="150213" y="1343665"/>
                </a:lnTo>
                <a:lnTo>
                  <a:pt x="192011" y="1310761"/>
                </a:lnTo>
                <a:lnTo>
                  <a:pt x="229882" y="1274445"/>
                </a:lnTo>
                <a:lnTo>
                  <a:pt x="261716" y="1238308"/>
                </a:lnTo>
                <a:lnTo>
                  <a:pt x="290756" y="1200218"/>
                </a:lnTo>
                <a:lnTo>
                  <a:pt x="317042" y="1160338"/>
                </a:lnTo>
                <a:lnTo>
                  <a:pt x="340614" y="1118829"/>
                </a:lnTo>
                <a:lnTo>
                  <a:pt x="361513" y="1075854"/>
                </a:lnTo>
                <a:lnTo>
                  <a:pt x="379778" y="1031575"/>
                </a:lnTo>
                <a:lnTo>
                  <a:pt x="398542" y="976808"/>
                </a:lnTo>
                <a:lnTo>
                  <a:pt x="405866" y="949198"/>
                </a:lnTo>
                <a:lnTo>
                  <a:pt x="414120" y="920484"/>
                </a:lnTo>
                <a:lnTo>
                  <a:pt x="424975" y="893032"/>
                </a:lnTo>
                <a:lnTo>
                  <a:pt x="438433" y="866866"/>
                </a:lnTo>
                <a:lnTo>
                  <a:pt x="454494" y="842010"/>
                </a:lnTo>
                <a:lnTo>
                  <a:pt x="455650" y="842010"/>
                </a:lnTo>
                <a:lnTo>
                  <a:pt x="455650" y="840866"/>
                </a:lnTo>
                <a:lnTo>
                  <a:pt x="519295" y="758119"/>
                </a:lnTo>
                <a:lnTo>
                  <a:pt x="550454" y="714327"/>
                </a:lnTo>
                <a:lnTo>
                  <a:pt x="577658" y="668810"/>
                </a:lnTo>
                <a:lnTo>
                  <a:pt x="597980" y="621769"/>
                </a:lnTo>
                <a:lnTo>
                  <a:pt x="608495" y="573404"/>
                </a:lnTo>
                <a:lnTo>
                  <a:pt x="608375" y="522951"/>
                </a:lnTo>
                <a:lnTo>
                  <a:pt x="599444" y="472717"/>
                </a:lnTo>
                <a:lnTo>
                  <a:pt x="582729" y="423894"/>
                </a:lnTo>
                <a:lnTo>
                  <a:pt x="559261" y="377674"/>
                </a:lnTo>
                <a:lnTo>
                  <a:pt x="530067" y="335250"/>
                </a:lnTo>
                <a:lnTo>
                  <a:pt x="496176" y="297814"/>
                </a:lnTo>
                <a:lnTo>
                  <a:pt x="458731" y="267042"/>
                </a:lnTo>
                <a:lnTo>
                  <a:pt x="418520" y="242005"/>
                </a:lnTo>
                <a:lnTo>
                  <a:pt x="376056" y="221519"/>
                </a:lnTo>
                <a:lnTo>
                  <a:pt x="331855" y="204399"/>
                </a:lnTo>
                <a:lnTo>
                  <a:pt x="286430" y="189459"/>
                </a:lnTo>
                <a:lnTo>
                  <a:pt x="240296" y="175513"/>
                </a:lnTo>
                <a:lnTo>
                  <a:pt x="210236" y="139005"/>
                </a:lnTo>
                <a:lnTo>
                  <a:pt x="177387" y="104666"/>
                </a:lnTo>
                <a:lnTo>
                  <a:pt x="141773" y="73265"/>
                </a:lnTo>
                <a:lnTo>
                  <a:pt x="103414" y="45571"/>
                </a:lnTo>
                <a:lnTo>
                  <a:pt x="62332" y="22351"/>
                </a:lnTo>
                <a:lnTo>
                  <a:pt x="0" y="0"/>
                </a:lnTo>
                <a:close/>
              </a:path>
            </a:pathLst>
          </a:custGeom>
          <a:solidFill>
            <a:srgbClr val="FFFFFF">
              <a:alpha val="1921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21"/>
          <p:cNvSpPr/>
          <p:nvPr/>
        </p:nvSpPr>
        <p:spPr>
          <a:xfrm>
            <a:off x="3791150" y="0"/>
            <a:ext cx="2428875" cy="1343025"/>
          </a:xfrm>
          <a:custGeom>
            <a:rect b="b" l="l" r="r" t="t"/>
            <a:pathLst>
              <a:path extrusionOk="0" h="1343025" w="2428875">
                <a:moveTo>
                  <a:pt x="2427150" y="0"/>
                </a:moveTo>
                <a:lnTo>
                  <a:pt x="29644" y="0"/>
                </a:lnTo>
                <a:lnTo>
                  <a:pt x="30025" y="6857"/>
                </a:lnTo>
                <a:lnTo>
                  <a:pt x="36937" y="55664"/>
                </a:lnTo>
                <a:lnTo>
                  <a:pt x="45764" y="104428"/>
                </a:lnTo>
                <a:lnTo>
                  <a:pt x="56012" y="153198"/>
                </a:lnTo>
                <a:lnTo>
                  <a:pt x="67186" y="202023"/>
                </a:lnTo>
                <a:lnTo>
                  <a:pt x="78793" y="250951"/>
                </a:lnTo>
                <a:lnTo>
                  <a:pt x="60421" y="297300"/>
                </a:lnTo>
                <a:lnTo>
                  <a:pt x="43994" y="344594"/>
                </a:lnTo>
                <a:lnTo>
                  <a:pt x="29768" y="392677"/>
                </a:lnTo>
                <a:lnTo>
                  <a:pt x="17999" y="441390"/>
                </a:lnTo>
                <a:lnTo>
                  <a:pt x="8944" y="490579"/>
                </a:lnTo>
                <a:lnTo>
                  <a:pt x="2858" y="540085"/>
                </a:lnTo>
                <a:lnTo>
                  <a:pt x="0" y="589752"/>
                </a:lnTo>
                <a:lnTo>
                  <a:pt x="624" y="639423"/>
                </a:lnTo>
                <a:lnTo>
                  <a:pt x="4988" y="688941"/>
                </a:lnTo>
                <a:lnTo>
                  <a:pt x="13348" y="738150"/>
                </a:lnTo>
                <a:lnTo>
                  <a:pt x="25961" y="786891"/>
                </a:lnTo>
                <a:lnTo>
                  <a:pt x="41245" y="831798"/>
                </a:lnTo>
                <a:lnTo>
                  <a:pt x="60048" y="875455"/>
                </a:lnTo>
                <a:lnTo>
                  <a:pt x="82124" y="917774"/>
                </a:lnTo>
                <a:lnTo>
                  <a:pt x="107227" y="958668"/>
                </a:lnTo>
                <a:lnTo>
                  <a:pt x="135113" y="998050"/>
                </a:lnTo>
                <a:lnTo>
                  <a:pt x="165537" y="1035832"/>
                </a:lnTo>
                <a:lnTo>
                  <a:pt x="198252" y="1071927"/>
                </a:lnTo>
                <a:lnTo>
                  <a:pt x="233014" y="1106247"/>
                </a:lnTo>
                <a:lnTo>
                  <a:pt x="269578" y="1138705"/>
                </a:lnTo>
                <a:lnTo>
                  <a:pt x="307699" y="1169213"/>
                </a:lnTo>
                <a:lnTo>
                  <a:pt x="347131" y="1197684"/>
                </a:lnTo>
                <a:lnTo>
                  <a:pt x="387628" y="1224031"/>
                </a:lnTo>
                <a:lnTo>
                  <a:pt x="428947" y="1248165"/>
                </a:lnTo>
                <a:lnTo>
                  <a:pt x="470842" y="1270000"/>
                </a:lnTo>
                <a:lnTo>
                  <a:pt x="513629" y="1290551"/>
                </a:lnTo>
                <a:lnTo>
                  <a:pt x="558820" y="1309275"/>
                </a:lnTo>
                <a:lnTo>
                  <a:pt x="605756" y="1324963"/>
                </a:lnTo>
                <a:lnTo>
                  <a:pt x="653775" y="1336411"/>
                </a:lnTo>
                <a:lnTo>
                  <a:pt x="702219" y="1342412"/>
                </a:lnTo>
                <a:lnTo>
                  <a:pt x="750427" y="1341759"/>
                </a:lnTo>
                <a:lnTo>
                  <a:pt x="797740" y="1333246"/>
                </a:lnTo>
                <a:lnTo>
                  <a:pt x="849841" y="1314427"/>
                </a:lnTo>
                <a:lnTo>
                  <a:pt x="889899" y="1287855"/>
                </a:lnTo>
                <a:lnTo>
                  <a:pt x="922041" y="1255490"/>
                </a:lnTo>
                <a:lnTo>
                  <a:pt x="950394" y="1219294"/>
                </a:lnTo>
                <a:lnTo>
                  <a:pt x="979085" y="1181228"/>
                </a:lnTo>
                <a:lnTo>
                  <a:pt x="1012243" y="1143253"/>
                </a:lnTo>
                <a:lnTo>
                  <a:pt x="1049472" y="1112389"/>
                </a:lnTo>
                <a:lnTo>
                  <a:pt x="1093425" y="1085012"/>
                </a:lnTo>
                <a:lnTo>
                  <a:pt x="1141255" y="1060647"/>
                </a:lnTo>
                <a:lnTo>
                  <a:pt x="1190116" y="1038817"/>
                </a:lnTo>
                <a:lnTo>
                  <a:pt x="1237160" y="1019048"/>
                </a:lnTo>
                <a:lnTo>
                  <a:pt x="1287446" y="999390"/>
                </a:lnTo>
                <a:lnTo>
                  <a:pt x="1338458" y="980186"/>
                </a:lnTo>
                <a:lnTo>
                  <a:pt x="1389875" y="961647"/>
                </a:lnTo>
                <a:lnTo>
                  <a:pt x="1486144" y="928885"/>
                </a:lnTo>
                <a:lnTo>
                  <a:pt x="1531272" y="913158"/>
                </a:lnTo>
                <a:lnTo>
                  <a:pt x="1576635" y="896754"/>
                </a:lnTo>
                <a:lnTo>
                  <a:pt x="1622112" y="879613"/>
                </a:lnTo>
                <a:lnTo>
                  <a:pt x="1667579" y="861678"/>
                </a:lnTo>
                <a:lnTo>
                  <a:pt x="1712912" y="842890"/>
                </a:lnTo>
                <a:lnTo>
                  <a:pt x="1757988" y="823193"/>
                </a:lnTo>
                <a:lnTo>
                  <a:pt x="1802685" y="802528"/>
                </a:lnTo>
                <a:lnTo>
                  <a:pt x="1846879" y="780837"/>
                </a:lnTo>
                <a:lnTo>
                  <a:pt x="1890447" y="758062"/>
                </a:lnTo>
                <a:lnTo>
                  <a:pt x="1933265" y="734146"/>
                </a:lnTo>
                <a:lnTo>
                  <a:pt x="1975211" y="709030"/>
                </a:lnTo>
                <a:lnTo>
                  <a:pt x="2016162" y="682656"/>
                </a:lnTo>
                <a:lnTo>
                  <a:pt x="2055993" y="654967"/>
                </a:lnTo>
                <a:lnTo>
                  <a:pt x="2094583" y="625905"/>
                </a:lnTo>
                <a:lnTo>
                  <a:pt x="2131808" y="595411"/>
                </a:lnTo>
                <a:lnTo>
                  <a:pt x="2167544" y="563428"/>
                </a:lnTo>
                <a:lnTo>
                  <a:pt x="2201669" y="529898"/>
                </a:lnTo>
                <a:lnTo>
                  <a:pt x="2234060" y="494763"/>
                </a:lnTo>
                <a:lnTo>
                  <a:pt x="2264592" y="457964"/>
                </a:lnTo>
                <a:lnTo>
                  <a:pt x="2293144" y="419445"/>
                </a:lnTo>
                <a:lnTo>
                  <a:pt x="2319591" y="379147"/>
                </a:lnTo>
                <a:lnTo>
                  <a:pt x="2343811" y="337012"/>
                </a:lnTo>
                <a:lnTo>
                  <a:pt x="2365681" y="292983"/>
                </a:lnTo>
                <a:lnTo>
                  <a:pt x="2385077" y="247001"/>
                </a:lnTo>
                <a:lnTo>
                  <a:pt x="2401877" y="199008"/>
                </a:lnTo>
                <a:lnTo>
                  <a:pt x="2412868" y="159178"/>
                </a:lnTo>
                <a:lnTo>
                  <a:pt x="2420942" y="119729"/>
                </a:lnTo>
                <a:lnTo>
                  <a:pt x="2426183" y="80708"/>
                </a:lnTo>
                <a:lnTo>
                  <a:pt x="2428674" y="42164"/>
                </a:lnTo>
                <a:lnTo>
                  <a:pt x="2427150"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21"/>
          <p:cNvSpPr/>
          <p:nvPr/>
        </p:nvSpPr>
        <p:spPr>
          <a:xfrm>
            <a:off x="10944258" y="0"/>
            <a:ext cx="1247775" cy="2619375"/>
          </a:xfrm>
          <a:custGeom>
            <a:rect b="b" l="l" r="r" t="t"/>
            <a:pathLst>
              <a:path extrusionOk="0" h="2619375" w="1247775">
                <a:moveTo>
                  <a:pt x="1247741" y="0"/>
                </a:moveTo>
                <a:lnTo>
                  <a:pt x="48226" y="0"/>
                </a:lnTo>
                <a:lnTo>
                  <a:pt x="44924" y="16382"/>
                </a:lnTo>
                <a:lnTo>
                  <a:pt x="44537" y="70176"/>
                </a:lnTo>
                <a:lnTo>
                  <a:pt x="54101" y="119323"/>
                </a:lnTo>
                <a:lnTo>
                  <a:pt x="70467" y="165973"/>
                </a:lnTo>
                <a:lnTo>
                  <a:pt x="111003" y="260372"/>
                </a:lnTo>
                <a:lnTo>
                  <a:pt x="128871" y="312420"/>
                </a:lnTo>
                <a:lnTo>
                  <a:pt x="138143" y="361091"/>
                </a:lnTo>
                <a:lnTo>
                  <a:pt x="141581" y="413587"/>
                </a:lnTo>
                <a:lnTo>
                  <a:pt x="140524" y="468312"/>
                </a:lnTo>
                <a:lnTo>
                  <a:pt x="136313" y="523672"/>
                </a:lnTo>
                <a:lnTo>
                  <a:pt x="130288" y="578073"/>
                </a:lnTo>
                <a:lnTo>
                  <a:pt x="123791" y="629920"/>
                </a:lnTo>
                <a:lnTo>
                  <a:pt x="115881" y="682672"/>
                </a:lnTo>
                <a:lnTo>
                  <a:pt x="107385" y="735772"/>
                </a:lnTo>
                <a:lnTo>
                  <a:pt x="98298" y="788989"/>
                </a:lnTo>
                <a:lnTo>
                  <a:pt x="88613" y="842089"/>
                </a:lnTo>
                <a:lnTo>
                  <a:pt x="78325" y="894841"/>
                </a:lnTo>
                <a:lnTo>
                  <a:pt x="69244" y="939876"/>
                </a:lnTo>
                <a:lnTo>
                  <a:pt x="60425" y="985400"/>
                </a:lnTo>
                <a:lnTo>
                  <a:pt x="51938" y="1031369"/>
                </a:lnTo>
                <a:lnTo>
                  <a:pt x="43850" y="1077735"/>
                </a:lnTo>
                <a:lnTo>
                  <a:pt x="36231" y="1124451"/>
                </a:lnTo>
                <a:lnTo>
                  <a:pt x="29147" y="1171470"/>
                </a:lnTo>
                <a:lnTo>
                  <a:pt x="22669" y="1218746"/>
                </a:lnTo>
                <a:lnTo>
                  <a:pt x="16864" y="1266233"/>
                </a:lnTo>
                <a:lnTo>
                  <a:pt x="11800" y="1313882"/>
                </a:lnTo>
                <a:lnTo>
                  <a:pt x="7547" y="1361648"/>
                </a:lnTo>
                <a:lnTo>
                  <a:pt x="4171" y="1409483"/>
                </a:lnTo>
                <a:lnTo>
                  <a:pt x="1743" y="1457341"/>
                </a:lnTo>
                <a:lnTo>
                  <a:pt x="329" y="1505176"/>
                </a:lnTo>
                <a:lnTo>
                  <a:pt x="0" y="1552939"/>
                </a:lnTo>
                <a:lnTo>
                  <a:pt x="821" y="1600586"/>
                </a:lnTo>
                <a:lnTo>
                  <a:pt x="2864" y="1648067"/>
                </a:lnTo>
                <a:lnTo>
                  <a:pt x="6194" y="1695338"/>
                </a:lnTo>
                <a:lnTo>
                  <a:pt x="10882" y="1742352"/>
                </a:lnTo>
                <a:lnTo>
                  <a:pt x="16996" y="1789060"/>
                </a:lnTo>
                <a:lnTo>
                  <a:pt x="24603" y="1835417"/>
                </a:lnTo>
                <a:lnTo>
                  <a:pt x="33772" y="1881376"/>
                </a:lnTo>
                <a:lnTo>
                  <a:pt x="44572" y="1926891"/>
                </a:lnTo>
                <a:lnTo>
                  <a:pt x="57070" y="1971913"/>
                </a:lnTo>
                <a:lnTo>
                  <a:pt x="71336" y="2016397"/>
                </a:lnTo>
                <a:lnTo>
                  <a:pt x="87438" y="2060296"/>
                </a:lnTo>
                <a:lnTo>
                  <a:pt x="105444" y="2103563"/>
                </a:lnTo>
                <a:lnTo>
                  <a:pt x="125422" y="2146151"/>
                </a:lnTo>
                <a:lnTo>
                  <a:pt x="147441" y="2188013"/>
                </a:lnTo>
                <a:lnTo>
                  <a:pt x="171569" y="2229104"/>
                </a:lnTo>
                <a:lnTo>
                  <a:pt x="197875" y="2269375"/>
                </a:lnTo>
                <a:lnTo>
                  <a:pt x="226427" y="2308780"/>
                </a:lnTo>
                <a:lnTo>
                  <a:pt x="257293" y="2347272"/>
                </a:lnTo>
                <a:lnTo>
                  <a:pt x="290542" y="2384805"/>
                </a:lnTo>
                <a:lnTo>
                  <a:pt x="327063" y="2421324"/>
                </a:lnTo>
                <a:lnTo>
                  <a:pt x="365007" y="2454499"/>
                </a:lnTo>
                <a:lnTo>
                  <a:pt x="404271" y="2484402"/>
                </a:lnTo>
                <a:lnTo>
                  <a:pt x="444754" y="2511106"/>
                </a:lnTo>
                <a:lnTo>
                  <a:pt x="486354" y="2534683"/>
                </a:lnTo>
                <a:lnTo>
                  <a:pt x="528971" y="2555205"/>
                </a:lnTo>
                <a:lnTo>
                  <a:pt x="572502" y="2572744"/>
                </a:lnTo>
                <a:lnTo>
                  <a:pt x="616845" y="2587372"/>
                </a:lnTo>
                <a:lnTo>
                  <a:pt x="661899" y="2599160"/>
                </a:lnTo>
                <a:lnTo>
                  <a:pt x="707563" y="2608183"/>
                </a:lnTo>
                <a:lnTo>
                  <a:pt x="753734" y="2614510"/>
                </a:lnTo>
                <a:lnTo>
                  <a:pt x="800311" y="2618215"/>
                </a:lnTo>
                <a:lnTo>
                  <a:pt x="847193" y="2619370"/>
                </a:lnTo>
                <a:lnTo>
                  <a:pt x="894277" y="2618046"/>
                </a:lnTo>
                <a:lnTo>
                  <a:pt x="941463" y="2614316"/>
                </a:lnTo>
                <a:lnTo>
                  <a:pt x="988648" y="2608252"/>
                </a:lnTo>
                <a:lnTo>
                  <a:pt x="1035731" y="2599926"/>
                </a:lnTo>
                <a:lnTo>
                  <a:pt x="1082610" y="2589411"/>
                </a:lnTo>
                <a:lnTo>
                  <a:pt x="1129184" y="2576777"/>
                </a:lnTo>
                <a:lnTo>
                  <a:pt x="1175351" y="2562098"/>
                </a:lnTo>
                <a:lnTo>
                  <a:pt x="1247741" y="2530475"/>
                </a:lnTo>
                <a:lnTo>
                  <a:pt x="1247741"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8" name="Google Shape;208;p21"/>
          <p:cNvPicPr preferRelativeResize="0"/>
          <p:nvPr/>
        </p:nvPicPr>
        <p:blipFill rotWithShape="1">
          <a:blip r:embed="rId4">
            <a:alphaModFix/>
          </a:blip>
          <a:srcRect b="0" l="0" r="0" t="0"/>
          <a:stretch/>
        </p:blipFill>
        <p:spPr>
          <a:xfrm>
            <a:off x="0" y="0"/>
            <a:ext cx="1581036" cy="981027"/>
          </a:xfrm>
          <a:prstGeom prst="rect">
            <a:avLst/>
          </a:prstGeom>
          <a:noFill/>
          <a:ln>
            <a:noFill/>
          </a:ln>
        </p:spPr>
      </p:pic>
      <p:sp>
        <p:nvSpPr>
          <p:cNvPr id="209" name="Google Shape;209;p21"/>
          <p:cNvSpPr txBox="1"/>
          <p:nvPr>
            <p:ph type="title"/>
          </p:nvPr>
        </p:nvSpPr>
        <p:spPr>
          <a:xfrm>
            <a:off x="3369625" y="2900700"/>
            <a:ext cx="5256300" cy="475200"/>
          </a:xfrm>
          <a:prstGeom prst="rect">
            <a:avLst/>
          </a:prstGeom>
          <a:noFill/>
          <a:ln>
            <a:noFill/>
          </a:ln>
        </p:spPr>
        <p:txBody>
          <a:bodyPr anchorCtr="0" anchor="t" bIns="0" lIns="0" spcFirstLastPara="1" rIns="0" wrap="square" tIns="13325">
            <a:spAutoFit/>
          </a:bodyPr>
          <a:lstStyle/>
          <a:p>
            <a:pPr indent="0" lvl="0" marL="0" rtl="0" algn="l">
              <a:lnSpc>
                <a:spcPct val="100000"/>
              </a:lnSpc>
              <a:spcBef>
                <a:spcPts val="0"/>
              </a:spcBef>
              <a:spcAft>
                <a:spcPts val="0"/>
              </a:spcAft>
              <a:buSzPts val="1100"/>
              <a:buNone/>
            </a:pPr>
            <a:r>
              <a:rPr lang="en-US" sz="3000">
                <a:solidFill>
                  <a:schemeClr val="lt1"/>
                </a:solidFill>
              </a:rPr>
              <a:t>THE MAP THAT SAVED A CITY</a:t>
            </a:r>
            <a:endParaRPr sz="4800">
              <a:solidFill>
                <a:schemeClr val="lt1"/>
              </a:solidFill>
            </a:endParaRPr>
          </a:p>
        </p:txBody>
      </p:sp>
      <p:pic>
        <p:nvPicPr>
          <p:cNvPr id="210" name="Google Shape;210;p21"/>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pic>
        <p:nvPicPr>
          <p:cNvPr id="211" name="Google Shape;211;p21"/>
          <p:cNvPicPr preferRelativeResize="0"/>
          <p:nvPr/>
        </p:nvPicPr>
        <p:blipFill rotWithShape="1">
          <a:blip r:embed="rId6">
            <a:alphaModFix/>
          </a:blip>
          <a:srcRect b="0" l="0" r="0" t="0"/>
          <a:stretch/>
        </p:blipFill>
        <p:spPr>
          <a:xfrm>
            <a:off x="190500" y="6276975"/>
            <a:ext cx="1076325" cy="438150"/>
          </a:xfrm>
          <a:prstGeom prst="rect">
            <a:avLst/>
          </a:prstGeom>
          <a:noFill/>
          <a:ln>
            <a:noFill/>
          </a:ln>
        </p:spPr>
      </p:pic>
      <p:sp>
        <p:nvSpPr>
          <p:cNvPr id="212" name="Google Shape;212;p21"/>
          <p:cNvSpPr txBox="1"/>
          <p:nvPr/>
        </p:nvSpPr>
        <p:spPr>
          <a:xfrm>
            <a:off x="3198475" y="3650500"/>
            <a:ext cx="559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 STORY OF DEATH, DATA, AND DISCOVERY IN 1854 LONDON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190500" y="1569750"/>
            <a:ext cx="4662000" cy="1598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LONDON, 1854: A DEADLY SUMMER BEGINS</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18" name="Google Shape;218;p22"/>
          <p:cNvGrpSpPr/>
          <p:nvPr/>
        </p:nvGrpSpPr>
        <p:grpSpPr>
          <a:xfrm>
            <a:off x="125412" y="561911"/>
            <a:ext cx="12066588" cy="5977001"/>
            <a:chOff x="125412" y="561911"/>
            <a:chExt cx="12066588" cy="5977001"/>
          </a:xfrm>
        </p:grpSpPr>
        <p:sp>
          <p:nvSpPr>
            <p:cNvPr id="219" name="Google Shape;219;p22"/>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 name="Google Shape;220;p22"/>
            <p:cNvSpPr/>
            <p:nvPr/>
          </p:nvSpPr>
          <p:spPr>
            <a:xfrm>
              <a:off x="125412" y="4424426"/>
              <a:ext cx="177800" cy="2087880"/>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21" name="Google Shape;221;p22"/>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22" name="Google Shape;222;p22"/>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23" name="Google Shape;223;p22"/>
          <p:cNvSpPr txBox="1"/>
          <p:nvPr/>
        </p:nvSpPr>
        <p:spPr>
          <a:xfrm>
            <a:off x="5739500" y="1450644"/>
            <a:ext cx="5283300" cy="21777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A strange and sudden outbreak is sweeping through Soho.</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chemeClr val="dk1"/>
              </a:buClr>
              <a:buSzPts val="110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Dozens of people dying every day.</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chemeClr val="dk1"/>
              </a:buClr>
              <a:buSzPts val="110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Panic spreads. The cause is unknown.</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224" name="Google Shape;224;p22"/>
          <p:cNvGrpSpPr/>
          <p:nvPr/>
        </p:nvGrpSpPr>
        <p:grpSpPr>
          <a:xfrm>
            <a:off x="190500" y="6010275"/>
            <a:ext cx="11668125" cy="704850"/>
            <a:chOff x="190500" y="6010275"/>
            <a:chExt cx="11668125" cy="704850"/>
          </a:xfrm>
        </p:grpSpPr>
        <p:pic>
          <p:nvPicPr>
            <p:cNvPr id="225" name="Google Shape;225;p22"/>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226" name="Google Shape;226;p22"/>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227" name="Google Shape;227;p22"/>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THEORIES IN CHAOS</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33" name="Google Shape;233;p23"/>
          <p:cNvGrpSpPr/>
          <p:nvPr/>
        </p:nvGrpSpPr>
        <p:grpSpPr>
          <a:xfrm>
            <a:off x="125412" y="561911"/>
            <a:ext cx="12066588" cy="5977001"/>
            <a:chOff x="125412" y="561911"/>
            <a:chExt cx="12066588" cy="5977001"/>
          </a:xfrm>
        </p:grpSpPr>
        <p:sp>
          <p:nvSpPr>
            <p:cNvPr id="234" name="Google Shape;234;p23"/>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23"/>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6" name="Google Shape;236;p23"/>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37" name="Google Shape;237;p23"/>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38" name="Google Shape;238;p23"/>
          <p:cNvSpPr txBox="1"/>
          <p:nvPr/>
        </p:nvSpPr>
        <p:spPr>
          <a:xfrm>
            <a:off x="5739500" y="1450644"/>
            <a:ext cx="5283300" cy="27879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air smells foul. People blame 'bad air' (Miasma).</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Others think it's divine punishment or moral decay.</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Science has no answers. Fear takes over.</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239" name="Google Shape;239;p23"/>
          <p:cNvGrpSpPr/>
          <p:nvPr/>
        </p:nvGrpSpPr>
        <p:grpSpPr>
          <a:xfrm>
            <a:off x="190500" y="6010275"/>
            <a:ext cx="11668125" cy="704850"/>
            <a:chOff x="190500" y="6010275"/>
            <a:chExt cx="11668125" cy="704850"/>
          </a:xfrm>
        </p:grpSpPr>
        <p:pic>
          <p:nvPicPr>
            <p:cNvPr id="240" name="Google Shape;240;p23"/>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241" name="Google Shape;241;p23"/>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242" name="Google Shape;242;p23"/>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ONE MAN STEPS IN</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48" name="Google Shape;248;p24"/>
          <p:cNvGrpSpPr/>
          <p:nvPr/>
        </p:nvGrpSpPr>
        <p:grpSpPr>
          <a:xfrm>
            <a:off x="125412" y="561911"/>
            <a:ext cx="12066588" cy="5977001"/>
            <a:chOff x="125412" y="561911"/>
            <a:chExt cx="12066588" cy="5977001"/>
          </a:xfrm>
        </p:grpSpPr>
        <p:sp>
          <p:nvSpPr>
            <p:cNvPr id="249" name="Google Shape;249;p24"/>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24"/>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1" name="Google Shape;251;p24"/>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52" name="Google Shape;252;p24"/>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53" name="Google Shape;253;p24"/>
          <p:cNvSpPr txBox="1"/>
          <p:nvPr/>
        </p:nvSpPr>
        <p:spPr>
          <a:xfrm>
            <a:off x="5739500" y="1450644"/>
            <a:ext cx="5283300" cy="27879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Dr. John Snow, a physician, is skeptical of popular theories.</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He starts asking: 'Where are people dying?'</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Begins collecting location data on deaths.</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254" name="Google Shape;254;p24"/>
          <p:cNvGrpSpPr/>
          <p:nvPr/>
        </p:nvGrpSpPr>
        <p:grpSpPr>
          <a:xfrm>
            <a:off x="190500" y="6010275"/>
            <a:ext cx="11668125" cy="704850"/>
            <a:chOff x="190500" y="6010275"/>
            <a:chExt cx="11668125" cy="704850"/>
          </a:xfrm>
        </p:grpSpPr>
        <p:pic>
          <p:nvPicPr>
            <p:cNvPr id="255" name="Google Shape;255;p24"/>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256" name="Google Shape;256;p24"/>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257" name="Google Shape;257;p24"/>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DATA COLLECTION BEGINS</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63" name="Google Shape;263;p25"/>
          <p:cNvGrpSpPr/>
          <p:nvPr/>
        </p:nvGrpSpPr>
        <p:grpSpPr>
          <a:xfrm>
            <a:off x="125412" y="561911"/>
            <a:ext cx="12066588" cy="5977001"/>
            <a:chOff x="125412" y="561911"/>
            <a:chExt cx="12066588" cy="5977001"/>
          </a:xfrm>
        </p:grpSpPr>
        <p:sp>
          <p:nvSpPr>
            <p:cNvPr id="264" name="Google Shape;264;p25"/>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 name="Google Shape;265;p25"/>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6" name="Google Shape;266;p25"/>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67" name="Google Shape;267;p25"/>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68" name="Google Shape;268;p25"/>
          <p:cNvSpPr txBox="1"/>
          <p:nvPr/>
        </p:nvSpPr>
        <p:spPr>
          <a:xfrm>
            <a:off x="5739500" y="1450644"/>
            <a:ext cx="5283300" cy="24828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Snow plots each death on a city map.</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Each death is represented by a small black bar.</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Over time, a visual pattern starts to form.</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269" name="Google Shape;269;p25"/>
          <p:cNvGrpSpPr/>
          <p:nvPr/>
        </p:nvGrpSpPr>
        <p:grpSpPr>
          <a:xfrm>
            <a:off x="190500" y="6010275"/>
            <a:ext cx="11668125" cy="704850"/>
            <a:chOff x="190500" y="6010275"/>
            <a:chExt cx="11668125" cy="704850"/>
          </a:xfrm>
        </p:grpSpPr>
        <p:pic>
          <p:nvPicPr>
            <p:cNvPr id="270" name="Google Shape;270;p25"/>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271" name="Google Shape;271;p25"/>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272" name="Google Shape;272;p25"/>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8"/>
          <p:cNvSpPr txBox="1"/>
          <p:nvPr>
            <p:ph type="title"/>
          </p:nvPr>
        </p:nvSpPr>
        <p:spPr>
          <a:xfrm>
            <a:off x="668975" y="395150"/>
            <a:ext cx="5856000" cy="754200"/>
          </a:xfrm>
          <a:prstGeom prst="rect">
            <a:avLst/>
          </a:prstGeom>
          <a:noFill/>
          <a:ln>
            <a:noFill/>
          </a:ln>
        </p:spPr>
        <p:txBody>
          <a:bodyPr anchorCtr="0" anchor="t" bIns="0" lIns="0" spcFirstLastPara="1" rIns="0" wrap="square" tIns="236325">
            <a:spAutoFit/>
          </a:bodyPr>
          <a:lstStyle/>
          <a:p>
            <a:pPr indent="0" lvl="0" marL="260984" rtl="0" algn="l">
              <a:lnSpc>
                <a:spcPct val="100000"/>
              </a:lnSpc>
              <a:spcBef>
                <a:spcPts val="0"/>
              </a:spcBef>
              <a:spcAft>
                <a:spcPts val="0"/>
              </a:spcAft>
              <a:buSzPts val="1400"/>
              <a:buNone/>
            </a:pPr>
            <a:r>
              <a:rPr lang="en-US" sz="3350">
                <a:solidFill>
                  <a:srgbClr val="274E13"/>
                </a:solidFill>
              </a:rPr>
              <a:t>Syllabus Theory : Module 1</a:t>
            </a:r>
            <a:r>
              <a:rPr lang="en-US" sz="3350">
                <a:solidFill>
                  <a:srgbClr val="1F5C95"/>
                </a:solidFill>
              </a:rPr>
              <a:t> </a:t>
            </a:r>
            <a:endParaRPr sz="3350"/>
          </a:p>
        </p:txBody>
      </p:sp>
      <p:pic>
        <p:nvPicPr>
          <p:cNvPr id="63" name="Google Shape;63;p8"/>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64" name="Google Shape;64;p8"/>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65" name="Google Shape;65;p8"/>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66" name="Google Shape;66;p8"/>
          <p:cNvGraphicFramePr/>
          <p:nvPr/>
        </p:nvGraphicFramePr>
        <p:xfrm>
          <a:off x="929500" y="1492750"/>
          <a:ext cx="3000000" cy="3000000"/>
        </p:xfrm>
        <a:graphic>
          <a:graphicData uri="http://schemas.openxmlformats.org/drawingml/2006/table">
            <a:tbl>
              <a:tblPr>
                <a:noFill/>
                <a:tableStyleId>{E3408A6D-1589-4F95-85D0-E8D9C0874A47}</a:tableStyleId>
              </a:tblPr>
              <a:tblGrid>
                <a:gridCol w="10026775"/>
              </a:tblGrid>
              <a:tr h="3872475">
                <a:tc>
                  <a:txBody>
                    <a:bodyPr/>
                    <a:lstStyle/>
                    <a:p>
                      <a:pPr indent="378" lvl="0" marL="73778" marR="36513" rtl="0" algn="just">
                        <a:lnSpc>
                          <a:spcPct val="96096"/>
                        </a:lnSpc>
                        <a:spcBef>
                          <a:spcPts val="0"/>
                        </a:spcBef>
                        <a:spcAft>
                          <a:spcPts val="0"/>
                        </a:spcAft>
                        <a:buClr>
                          <a:srgbClr val="000000"/>
                        </a:buClr>
                        <a:buSzPts val="1500"/>
                        <a:buFont typeface="Arial"/>
                        <a:buNone/>
                      </a:pPr>
                      <a:r>
                        <a:rPr b="1" lang="en-US" sz="1500" u="none" cap="none" strike="noStrike">
                          <a:latin typeface="Trebuchet MS"/>
                          <a:ea typeface="Trebuchet MS"/>
                          <a:cs typeface="Trebuchet MS"/>
                          <a:sym typeface="Trebuchet MS"/>
                        </a:rPr>
                        <a:t>I</a:t>
                      </a:r>
                      <a:r>
                        <a:rPr b="1" lang="en-US" sz="1600" u="none" cap="none" strike="noStrike">
                          <a:latin typeface="Trebuchet MS"/>
                          <a:ea typeface="Trebuchet MS"/>
                          <a:cs typeface="Trebuchet MS"/>
                          <a:sym typeface="Trebuchet MS"/>
                        </a:rPr>
                        <a:t>ntroduction to Data Visualization</a:t>
                      </a:r>
                      <a:r>
                        <a:rPr lang="en-US" sz="1600" u="none" cap="none" strike="noStrike">
                          <a:latin typeface="Trebuchet MS"/>
                          <a:ea typeface="Trebuchet MS"/>
                          <a:cs typeface="Trebuchet MS"/>
                          <a:sym typeface="Trebuchet MS"/>
                        </a:rPr>
                        <a:t>, Importance, applications, and tools, Visual  Perception and Cognitive Load, Principles of Good Visualization, Clarity, accuracy,  and aesthetics: Choosing the right chart for the data, Chart Types and Use Cases, Bar,  Line, Pie, Scatter, Histogram, Boxplot, Heatmap, Bubble, Area charts etc. </a:t>
                      </a:r>
                      <a:endParaRPr sz="1600" u="none" cap="none" strike="noStrike">
                        <a:latin typeface="Trebuchet MS"/>
                        <a:ea typeface="Trebuchet MS"/>
                        <a:cs typeface="Trebuchet MS"/>
                        <a:sym typeface="Trebuchet MS"/>
                      </a:endParaRPr>
                    </a:p>
                    <a:p>
                      <a:pPr indent="0" lvl="0" marL="72640" marR="36286" rtl="0" algn="just">
                        <a:lnSpc>
                          <a:spcPct val="96146"/>
                        </a:lnSpc>
                        <a:spcBef>
                          <a:spcPts val="1181"/>
                        </a:spcBef>
                        <a:spcAft>
                          <a:spcPts val="0"/>
                        </a:spcAft>
                        <a:buClr>
                          <a:srgbClr val="000000"/>
                        </a:buClr>
                        <a:buSzPts val="1600"/>
                        <a:buFont typeface="Arial"/>
                        <a:buNone/>
                      </a:pPr>
                      <a:r>
                        <a:rPr b="1" lang="en-US" sz="1600" u="none" cap="none" strike="noStrike">
                          <a:latin typeface="Trebuchet MS"/>
                          <a:ea typeface="Trebuchet MS"/>
                          <a:cs typeface="Trebuchet MS"/>
                          <a:sym typeface="Trebuchet MS"/>
                        </a:rPr>
                        <a:t>Advanced Visualization Techniques: </a:t>
                      </a:r>
                      <a:r>
                        <a:rPr lang="en-US" sz="1600" u="none" cap="none" strike="noStrike">
                          <a:latin typeface="Trebuchet MS"/>
                          <a:ea typeface="Trebuchet MS"/>
                          <a:cs typeface="Trebuchet MS"/>
                          <a:sym typeface="Trebuchet MS"/>
                        </a:rPr>
                        <a:t>Interactive Plots with Plotly and Bokeh,  Advanced Seaborn Techniques, Pairplots, Cat Plots, FacetGrid, and Heatmaps,  Dashboards with Plotly Dash / Streamlit, Visualizing Multidimensional and Time  Series Data, Geo-visualization with Folium and Plotly. Business Analytics, Health  Informatics, AI/ML Model Interpretability (SHAP, Partial Dependence), Ethical and  Cultural Aspects of Visualization. </a:t>
                      </a:r>
                      <a:endParaRPr sz="1600" u="none" cap="none" strike="noStrike">
                        <a:latin typeface="Trebuchet MS"/>
                        <a:ea typeface="Trebuchet MS"/>
                        <a:cs typeface="Trebuchet MS"/>
                        <a:sym typeface="Trebuchet MS"/>
                      </a:endParaRPr>
                    </a:p>
                    <a:p>
                      <a:pPr indent="-3542" lvl="0" marL="76182" marR="34185" rtl="0" algn="just">
                        <a:lnSpc>
                          <a:spcPct val="95845"/>
                        </a:lnSpc>
                        <a:spcBef>
                          <a:spcPts val="1180"/>
                        </a:spcBef>
                        <a:spcAft>
                          <a:spcPts val="0"/>
                        </a:spcAft>
                        <a:buClr>
                          <a:srgbClr val="000000"/>
                        </a:buClr>
                        <a:buSzPts val="1600"/>
                        <a:buFont typeface="Arial"/>
                        <a:buNone/>
                      </a:pPr>
                      <a:r>
                        <a:rPr b="1" lang="en-US" sz="1600" u="none" cap="none" strike="noStrike">
                          <a:latin typeface="Trebuchet MS"/>
                          <a:ea typeface="Trebuchet MS"/>
                          <a:cs typeface="Trebuchet MS"/>
                          <a:sym typeface="Trebuchet MS"/>
                        </a:rPr>
                        <a:t>Assignments &amp; Activities: </a:t>
                      </a:r>
                      <a:r>
                        <a:rPr lang="en-US" sz="1600" u="none" cap="none" strike="noStrike">
                          <a:latin typeface="Trebuchet MS"/>
                          <a:ea typeface="Trebuchet MS"/>
                          <a:cs typeface="Trebuchet MS"/>
                          <a:sym typeface="Trebuchet MS"/>
                        </a:rPr>
                        <a:t>Create visualizations for a given dataset using Matplotlib  and Seaborn, Analyze misleading visualizations and redesign them; mini-project:  Storytelling with a dataset (e.g., COVID-19, Olympics, GDP) </a:t>
                      </a:r>
                      <a:endParaRPr sz="1600" u="none" cap="none" strike="noStrike">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A CLUSTER APPEARS</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78" name="Google Shape;278;p26"/>
          <p:cNvGrpSpPr/>
          <p:nvPr/>
        </p:nvGrpSpPr>
        <p:grpSpPr>
          <a:xfrm>
            <a:off x="125412" y="561911"/>
            <a:ext cx="12066588" cy="5977001"/>
            <a:chOff x="125412" y="561911"/>
            <a:chExt cx="12066588" cy="5977001"/>
          </a:xfrm>
        </p:grpSpPr>
        <p:sp>
          <p:nvSpPr>
            <p:cNvPr id="279" name="Google Shape;279;p26"/>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26"/>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1" name="Google Shape;281;p26"/>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82" name="Google Shape;282;p26"/>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83" name="Google Shape;283;p26"/>
          <p:cNvSpPr txBox="1"/>
          <p:nvPr/>
        </p:nvSpPr>
        <p:spPr>
          <a:xfrm>
            <a:off x="5739500" y="1450644"/>
            <a:ext cx="5283300" cy="30930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dots begin to cluster around Broad Street.</a:t>
            </a:r>
            <a:endParaRPr b="0" i="0" sz="2150" u="none" cap="none" strike="noStrike">
              <a:solidFill>
                <a:srgbClr val="000000"/>
              </a:solidFill>
              <a:latin typeface="Trebuchet MS"/>
              <a:ea typeface="Trebuchet MS"/>
              <a:cs typeface="Trebuchet MS"/>
              <a:sym typeface="Trebuchet MS"/>
            </a:endParaRPr>
          </a:p>
          <a:p>
            <a:pPr indent="0" lvl="0" marL="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Other areas of the city are largely unaffected.</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question emerges: 'What is unique about this</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location?'</a:t>
            </a:r>
            <a:endParaRPr b="0" i="0" sz="2150" u="none" cap="none" strike="noStrike">
              <a:solidFill>
                <a:srgbClr val="000000"/>
              </a:solidFill>
              <a:latin typeface="Trebuchet MS"/>
              <a:ea typeface="Trebuchet MS"/>
              <a:cs typeface="Trebuchet MS"/>
              <a:sym typeface="Trebuchet MS"/>
            </a:endParaRPr>
          </a:p>
          <a:p>
            <a:pPr indent="0" lvl="0" marL="127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284" name="Google Shape;284;p26"/>
          <p:cNvGrpSpPr/>
          <p:nvPr/>
        </p:nvGrpSpPr>
        <p:grpSpPr>
          <a:xfrm>
            <a:off x="190500" y="6010275"/>
            <a:ext cx="11668125" cy="704850"/>
            <a:chOff x="190500" y="6010275"/>
            <a:chExt cx="11668125" cy="704850"/>
          </a:xfrm>
        </p:grpSpPr>
        <p:pic>
          <p:nvPicPr>
            <p:cNvPr id="285" name="Google Shape;285;p26"/>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286" name="Google Shape;286;p26"/>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287" name="Google Shape;287;p26"/>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WHAT WAS THERE?</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293" name="Google Shape;293;p27"/>
          <p:cNvGrpSpPr/>
          <p:nvPr/>
        </p:nvGrpSpPr>
        <p:grpSpPr>
          <a:xfrm>
            <a:off x="125412" y="561911"/>
            <a:ext cx="12066588" cy="5977001"/>
            <a:chOff x="125412" y="561911"/>
            <a:chExt cx="12066588" cy="5977001"/>
          </a:xfrm>
        </p:grpSpPr>
        <p:sp>
          <p:nvSpPr>
            <p:cNvPr id="294" name="Google Shape;294;p27"/>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27"/>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96" name="Google Shape;296;p27"/>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297" name="Google Shape;297;p27"/>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98" name="Google Shape;298;p27"/>
          <p:cNvSpPr txBox="1"/>
          <p:nvPr/>
        </p:nvSpPr>
        <p:spPr>
          <a:xfrm>
            <a:off x="5739500" y="1450644"/>
            <a:ext cx="5283300" cy="24828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Snow adds locations of public water pumps to his map.</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A chilling discovery: The highest death count surrounds</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Broad Street pump.</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Could the pump be the source?</a:t>
            </a:r>
            <a:endParaRPr b="0" i="0" sz="2150" u="none" cap="none" strike="noStrike">
              <a:solidFill>
                <a:srgbClr val="000000"/>
              </a:solidFill>
              <a:latin typeface="Trebuchet MS"/>
              <a:ea typeface="Trebuchet MS"/>
              <a:cs typeface="Trebuchet MS"/>
              <a:sym typeface="Trebuchet MS"/>
            </a:endParaRPr>
          </a:p>
        </p:txBody>
      </p:sp>
      <p:grpSp>
        <p:nvGrpSpPr>
          <p:cNvPr id="299" name="Google Shape;299;p27"/>
          <p:cNvGrpSpPr/>
          <p:nvPr/>
        </p:nvGrpSpPr>
        <p:grpSpPr>
          <a:xfrm>
            <a:off x="190500" y="6010275"/>
            <a:ext cx="11668125" cy="704850"/>
            <a:chOff x="190500" y="6010275"/>
            <a:chExt cx="11668125" cy="704850"/>
          </a:xfrm>
        </p:grpSpPr>
        <p:pic>
          <p:nvPicPr>
            <p:cNvPr id="300" name="Google Shape;300;p27"/>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301" name="Google Shape;301;p27"/>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302" name="Google Shape;302;p27"/>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8"/>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308" name="Google Shape;308;p28"/>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pic>
        <p:nvPicPr>
          <p:cNvPr id="309" name="Google Shape;309;p28"/>
          <p:cNvPicPr preferRelativeResize="0"/>
          <p:nvPr>
            <p:ph idx="1" type="body"/>
          </p:nvPr>
        </p:nvPicPr>
        <p:blipFill rotWithShape="1">
          <a:blip r:embed="rId5">
            <a:alphaModFix/>
          </a:blip>
          <a:srcRect b="0" l="0" r="0" t="0"/>
          <a:stretch/>
        </p:blipFill>
        <p:spPr>
          <a:xfrm>
            <a:off x="1997850" y="292225"/>
            <a:ext cx="8001900" cy="6211200"/>
          </a:xfrm>
          <a:prstGeom prst="rect">
            <a:avLst/>
          </a:prstGeom>
          <a:noFill/>
          <a:ln>
            <a:noFill/>
          </a:ln>
        </p:spPr>
      </p:pic>
      <p:sp>
        <p:nvSpPr>
          <p:cNvPr id="310" name="Google Shape;310;p28"/>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90500" y="1569750"/>
            <a:ext cx="4662000" cy="1091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DEATHS DROP INSTANTLY</a:t>
            </a:r>
            <a:endParaRPr sz="3000"/>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316" name="Google Shape;316;p29"/>
          <p:cNvGrpSpPr/>
          <p:nvPr/>
        </p:nvGrpSpPr>
        <p:grpSpPr>
          <a:xfrm>
            <a:off x="190512" y="561911"/>
            <a:ext cx="12066588" cy="5977001"/>
            <a:chOff x="125412" y="561911"/>
            <a:chExt cx="12066588" cy="5977001"/>
          </a:xfrm>
        </p:grpSpPr>
        <p:sp>
          <p:nvSpPr>
            <p:cNvPr id="317" name="Google Shape;317;p29"/>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8" name="Google Shape;318;p29"/>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19" name="Google Shape;319;p29"/>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320" name="Google Shape;320;p29"/>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21" name="Google Shape;321;p29"/>
          <p:cNvSpPr txBox="1"/>
          <p:nvPr/>
        </p:nvSpPr>
        <p:spPr>
          <a:xfrm>
            <a:off x="5739500" y="1450644"/>
            <a:ext cx="5283300" cy="24828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Almost immediately, the death toll begins to decline.</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No new major outbreaks in the vicinity.</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A breakthrough in public health.</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322" name="Google Shape;322;p29"/>
          <p:cNvGrpSpPr/>
          <p:nvPr/>
        </p:nvGrpSpPr>
        <p:grpSpPr>
          <a:xfrm>
            <a:off x="190500" y="6010275"/>
            <a:ext cx="11668125" cy="704850"/>
            <a:chOff x="190500" y="6010275"/>
            <a:chExt cx="11668125" cy="704850"/>
          </a:xfrm>
        </p:grpSpPr>
        <p:pic>
          <p:nvPicPr>
            <p:cNvPr id="323" name="Google Shape;323;p29"/>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324" name="Google Shape;324;p29"/>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325" name="Google Shape;325;p29"/>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190500" y="1569750"/>
            <a:ext cx="4662000" cy="21057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Clr>
                <a:schemeClr val="dk1"/>
              </a:buClr>
              <a:buSzPts val="1100"/>
              <a:buFont typeface="Arial"/>
              <a:buNone/>
            </a:pPr>
            <a:r>
              <a:rPr lang="en-US" sz="3000"/>
              <a:t>THE INVISIBLE KILLER WAS… CHOLERA</a:t>
            </a:r>
            <a:endParaRPr sz="3000"/>
          </a:p>
          <a:p>
            <a:pPr indent="0" lvl="0" marL="12700" marR="5080" rtl="0" algn="l">
              <a:lnSpc>
                <a:spcPct val="109820"/>
              </a:lnSpc>
              <a:spcBef>
                <a:spcPts val="0"/>
              </a:spcBef>
              <a:spcAft>
                <a:spcPts val="0"/>
              </a:spcAft>
              <a:buSzPts val="1100"/>
              <a:buNone/>
            </a:pPr>
            <a:r>
              <a:t/>
            </a:r>
            <a:endParaRPr sz="3000">
              <a:solidFill>
                <a:srgbClr val="1F5C95"/>
              </a:solidFill>
            </a:endParaRPr>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331" name="Google Shape;331;p30"/>
          <p:cNvGrpSpPr/>
          <p:nvPr/>
        </p:nvGrpSpPr>
        <p:grpSpPr>
          <a:xfrm>
            <a:off x="125412" y="561911"/>
            <a:ext cx="12066588" cy="5977001"/>
            <a:chOff x="125412" y="561911"/>
            <a:chExt cx="12066588" cy="5977001"/>
          </a:xfrm>
        </p:grpSpPr>
        <p:sp>
          <p:nvSpPr>
            <p:cNvPr id="332" name="Google Shape;332;p30"/>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 name="Google Shape;333;p30"/>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34" name="Google Shape;334;p30"/>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335" name="Google Shape;335;p30"/>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6" name="Google Shape;336;p30"/>
          <p:cNvSpPr txBox="1"/>
          <p:nvPr/>
        </p:nvSpPr>
        <p:spPr>
          <a:xfrm>
            <a:off x="5739500" y="1450644"/>
            <a:ext cx="5283300" cy="27879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Cholera, a waterborne disease, was spreading through the pump.</a:t>
            </a:r>
            <a:endParaRPr b="0" i="0" sz="2150" u="none" cap="none" strike="noStrike">
              <a:solidFill>
                <a:srgbClr val="000000"/>
              </a:solidFill>
              <a:latin typeface="Trebuchet MS"/>
              <a:ea typeface="Trebuchet MS"/>
              <a:cs typeface="Trebuchet MS"/>
              <a:sym typeface="Trebuchet MS"/>
            </a:endParaRPr>
          </a:p>
          <a:p>
            <a:pPr indent="0" lvl="0" marL="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cause wasn't the air, but contaminated water.</a:t>
            </a:r>
            <a:endParaRPr b="0" i="0" sz="2150" u="none" cap="none" strike="noStrike">
              <a:solidFill>
                <a:srgbClr val="000000"/>
              </a:solidFill>
              <a:latin typeface="Trebuchet MS"/>
              <a:ea typeface="Trebuchet MS"/>
              <a:cs typeface="Trebuchet MS"/>
              <a:sym typeface="Trebuchet MS"/>
            </a:endParaRPr>
          </a:p>
          <a:p>
            <a:pPr indent="0" lvl="0" marL="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mystery is solved with simple mapping.</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337" name="Google Shape;337;p30"/>
          <p:cNvGrpSpPr/>
          <p:nvPr/>
        </p:nvGrpSpPr>
        <p:grpSpPr>
          <a:xfrm>
            <a:off x="190500" y="6010275"/>
            <a:ext cx="11668125" cy="704850"/>
            <a:chOff x="190500" y="6010275"/>
            <a:chExt cx="11668125" cy="704850"/>
          </a:xfrm>
        </p:grpSpPr>
        <p:pic>
          <p:nvPicPr>
            <p:cNvPr id="338" name="Google Shape;338;p30"/>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339" name="Google Shape;339;p30"/>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340" name="Google Shape;340;p30"/>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ph type="title"/>
          </p:nvPr>
        </p:nvSpPr>
        <p:spPr>
          <a:xfrm>
            <a:off x="190500" y="1569750"/>
            <a:ext cx="4662000" cy="1598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WHEN MAPS SAVE LIVES</a:t>
            </a:r>
            <a:endParaRPr sz="3000"/>
          </a:p>
          <a:p>
            <a:pPr indent="0" lvl="0" marL="12700" marR="5080" rtl="0" algn="l">
              <a:lnSpc>
                <a:spcPct val="109820"/>
              </a:lnSpc>
              <a:spcBef>
                <a:spcPts val="0"/>
              </a:spcBef>
              <a:spcAft>
                <a:spcPts val="0"/>
              </a:spcAft>
              <a:buSzPts val="1100"/>
              <a:buNone/>
            </a:pPr>
            <a:r>
              <a:t/>
            </a:r>
            <a:endParaRPr sz="3000">
              <a:solidFill>
                <a:srgbClr val="1F5C95"/>
              </a:solidFill>
            </a:endParaRPr>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346" name="Google Shape;346;p31"/>
          <p:cNvGrpSpPr/>
          <p:nvPr/>
        </p:nvGrpSpPr>
        <p:grpSpPr>
          <a:xfrm>
            <a:off x="190512" y="548036"/>
            <a:ext cx="12066588" cy="5977001"/>
            <a:chOff x="125412" y="561911"/>
            <a:chExt cx="12066588" cy="5977001"/>
          </a:xfrm>
        </p:grpSpPr>
        <p:sp>
          <p:nvSpPr>
            <p:cNvPr id="347" name="Google Shape;347;p31"/>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8" name="Google Shape;348;p31"/>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49" name="Google Shape;349;p31"/>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350" name="Google Shape;350;p31"/>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51" name="Google Shape;351;p31"/>
          <p:cNvSpPr txBox="1"/>
          <p:nvPr/>
        </p:nvSpPr>
        <p:spPr>
          <a:xfrm>
            <a:off x="5739500" y="1450644"/>
            <a:ext cx="5283300" cy="27879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John Snow's map wasn’t just data – it was insight.</a:t>
            </a:r>
            <a:endParaRPr b="0" i="0" sz="2150" u="none" cap="none" strike="noStrike">
              <a:solidFill>
                <a:srgbClr val="000000"/>
              </a:solidFill>
              <a:latin typeface="Trebuchet MS"/>
              <a:ea typeface="Trebuchet MS"/>
              <a:cs typeface="Trebuchet MS"/>
              <a:sym typeface="Trebuchet MS"/>
            </a:endParaRPr>
          </a:p>
          <a:p>
            <a:pPr indent="0" lvl="0" marL="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A visualization that reshaped modern epidemiology.</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first data-driven intervention in medical history.</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352" name="Google Shape;352;p31"/>
          <p:cNvGrpSpPr/>
          <p:nvPr/>
        </p:nvGrpSpPr>
        <p:grpSpPr>
          <a:xfrm>
            <a:off x="190500" y="6010275"/>
            <a:ext cx="11668125" cy="704850"/>
            <a:chOff x="190500" y="6010275"/>
            <a:chExt cx="11668125" cy="704850"/>
          </a:xfrm>
        </p:grpSpPr>
        <p:pic>
          <p:nvPicPr>
            <p:cNvPr id="353" name="Google Shape;353;p31"/>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354" name="Google Shape;354;p31"/>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355" name="Google Shape;355;p31"/>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190500" y="1569750"/>
            <a:ext cx="4662000" cy="1598400"/>
          </a:xfrm>
          <a:prstGeom prst="rect">
            <a:avLst/>
          </a:prstGeom>
          <a:noFill/>
          <a:ln>
            <a:noFill/>
          </a:ln>
        </p:spPr>
        <p:txBody>
          <a:bodyPr anchorCtr="0" anchor="t" bIns="0" lIns="0" spcFirstLastPara="1" rIns="0" wrap="square" tIns="67925">
            <a:spAutoFit/>
          </a:bodyPr>
          <a:lstStyle/>
          <a:p>
            <a:pPr indent="0" lvl="0" marL="12700" marR="5080" rtl="0" algn="l">
              <a:lnSpc>
                <a:spcPct val="109820"/>
              </a:lnSpc>
              <a:spcBef>
                <a:spcPts val="0"/>
              </a:spcBef>
              <a:spcAft>
                <a:spcPts val="0"/>
              </a:spcAft>
              <a:buSzPts val="1100"/>
              <a:buNone/>
            </a:pPr>
            <a:r>
              <a:rPr lang="en-US" sz="3000"/>
              <a:t>REFERENCES</a:t>
            </a:r>
            <a:endParaRPr sz="3000"/>
          </a:p>
          <a:p>
            <a:pPr indent="0" lvl="0" marL="12700" marR="5080" rtl="0" algn="l">
              <a:lnSpc>
                <a:spcPct val="109820"/>
              </a:lnSpc>
              <a:spcBef>
                <a:spcPts val="0"/>
              </a:spcBef>
              <a:spcAft>
                <a:spcPts val="0"/>
              </a:spcAft>
              <a:buSzPts val="1100"/>
              <a:buNone/>
            </a:pPr>
            <a:r>
              <a:t/>
            </a:r>
            <a:endParaRPr sz="3000">
              <a:solidFill>
                <a:srgbClr val="1F5C95"/>
              </a:solidFill>
            </a:endParaRPr>
          </a:p>
          <a:p>
            <a:pPr indent="0" lvl="0" marL="12700" marR="5080" rtl="0" algn="l">
              <a:lnSpc>
                <a:spcPct val="109820"/>
              </a:lnSpc>
              <a:spcBef>
                <a:spcPts val="0"/>
              </a:spcBef>
              <a:spcAft>
                <a:spcPts val="0"/>
              </a:spcAft>
              <a:buSzPts val="1400"/>
              <a:buNone/>
            </a:pPr>
            <a:r>
              <a:t/>
            </a:r>
            <a:endParaRPr sz="3350">
              <a:solidFill>
                <a:srgbClr val="1F5C95"/>
              </a:solidFill>
            </a:endParaRPr>
          </a:p>
        </p:txBody>
      </p:sp>
      <p:grpSp>
        <p:nvGrpSpPr>
          <p:cNvPr id="361" name="Google Shape;361;p32"/>
          <p:cNvGrpSpPr/>
          <p:nvPr/>
        </p:nvGrpSpPr>
        <p:grpSpPr>
          <a:xfrm>
            <a:off x="125412" y="561911"/>
            <a:ext cx="12066588" cy="5977001"/>
            <a:chOff x="125412" y="561911"/>
            <a:chExt cx="12066588" cy="5977001"/>
          </a:xfrm>
        </p:grpSpPr>
        <p:sp>
          <p:nvSpPr>
            <p:cNvPr id="362" name="Google Shape;362;p32"/>
            <p:cNvSpPr/>
            <p:nvPr/>
          </p:nvSpPr>
          <p:spPr>
            <a:xfrm>
              <a:off x="428625" y="4419600"/>
              <a:ext cx="11763375" cy="2085975"/>
            </a:xfrm>
            <a:custGeom>
              <a:rect b="b" l="l" r="r" t="t"/>
              <a:pathLst>
                <a:path extrusionOk="0" h="2085975" w="11763375">
                  <a:moveTo>
                    <a:pt x="11763375" y="0"/>
                  </a:moveTo>
                  <a:lnTo>
                    <a:pt x="0" y="0"/>
                  </a:lnTo>
                  <a:lnTo>
                    <a:pt x="0" y="2085975"/>
                  </a:lnTo>
                  <a:lnTo>
                    <a:pt x="11763375" y="2085975"/>
                  </a:lnTo>
                  <a:lnTo>
                    <a:pt x="117633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 name="Google Shape;363;p32"/>
            <p:cNvSpPr/>
            <p:nvPr/>
          </p:nvSpPr>
          <p:spPr>
            <a:xfrm>
              <a:off x="125412" y="4424426"/>
              <a:ext cx="177800" cy="2087879"/>
            </a:xfrm>
            <a:custGeom>
              <a:rect b="b" l="l" r="r" t="t"/>
              <a:pathLst>
                <a:path extrusionOk="0" h="2087879" w="177800">
                  <a:moveTo>
                    <a:pt x="0" y="2087727"/>
                  </a:moveTo>
                  <a:lnTo>
                    <a:pt x="177800" y="2087727"/>
                  </a:lnTo>
                  <a:lnTo>
                    <a:pt x="177800" y="0"/>
                  </a:lnTo>
                  <a:lnTo>
                    <a:pt x="0" y="0"/>
                  </a:lnTo>
                  <a:lnTo>
                    <a:pt x="0" y="2087727"/>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64" name="Google Shape;364;p32"/>
            <p:cNvPicPr preferRelativeResize="0"/>
            <p:nvPr/>
          </p:nvPicPr>
          <p:blipFill rotWithShape="1">
            <a:blip r:embed="rId3">
              <a:alphaModFix/>
            </a:blip>
            <a:srcRect b="0" l="0" r="0" t="0"/>
            <a:stretch/>
          </p:blipFill>
          <p:spPr>
            <a:xfrm>
              <a:off x="4981575" y="561911"/>
              <a:ext cx="6805676" cy="5977001"/>
            </a:xfrm>
            <a:prstGeom prst="rect">
              <a:avLst/>
            </a:prstGeom>
            <a:noFill/>
            <a:ln>
              <a:noFill/>
            </a:ln>
          </p:spPr>
        </p:pic>
        <p:sp>
          <p:nvSpPr>
            <p:cNvPr id="365" name="Google Shape;365;p32"/>
            <p:cNvSpPr/>
            <p:nvPr/>
          </p:nvSpPr>
          <p:spPr>
            <a:xfrm>
              <a:off x="5133975" y="590549"/>
              <a:ext cx="6505575" cy="5676900"/>
            </a:xfrm>
            <a:custGeom>
              <a:rect b="b" l="l" r="r" t="t"/>
              <a:pathLst>
                <a:path extrusionOk="0" h="5676900" w="6505575">
                  <a:moveTo>
                    <a:pt x="6505575" y="0"/>
                  </a:moveTo>
                  <a:lnTo>
                    <a:pt x="0" y="0"/>
                  </a:lnTo>
                  <a:lnTo>
                    <a:pt x="0" y="5676900"/>
                  </a:lnTo>
                  <a:lnTo>
                    <a:pt x="6505575" y="5676900"/>
                  </a:lnTo>
                  <a:lnTo>
                    <a:pt x="6505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6" name="Google Shape;366;p32"/>
          <p:cNvSpPr txBox="1"/>
          <p:nvPr/>
        </p:nvSpPr>
        <p:spPr>
          <a:xfrm>
            <a:off x="5739500" y="1450644"/>
            <a:ext cx="5283300" cy="2177700"/>
          </a:xfrm>
          <a:prstGeom prst="rect">
            <a:avLst/>
          </a:prstGeom>
          <a:noFill/>
          <a:ln>
            <a:noFill/>
          </a:ln>
        </p:spPr>
        <p:txBody>
          <a:bodyPr anchorCtr="0" anchor="t" bIns="0" lIns="0" spcFirstLastPara="1" rIns="0" wrap="square" tIns="41275">
            <a:spAutoFit/>
          </a:bodyPr>
          <a:lstStyle/>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"The Ghost Map" by Steven Johnson</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Public Health England archives</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a:p>
            <a:pPr indent="-365125" lvl="0" marL="457200" marR="5080" rtl="0" algn="l">
              <a:lnSpc>
                <a:spcPct val="92200"/>
              </a:lnSpc>
              <a:spcBef>
                <a:spcPts val="0"/>
              </a:spcBef>
              <a:spcAft>
                <a:spcPts val="0"/>
              </a:spcAft>
              <a:buClr>
                <a:srgbClr val="000000"/>
              </a:buClr>
              <a:buSzPts val="2150"/>
              <a:buFont typeface="Trebuchet MS"/>
              <a:buChar char="●"/>
            </a:pPr>
            <a:r>
              <a:rPr b="0" i="0" lang="en-US" sz="2150" u="none" cap="none" strike="noStrike">
                <a:solidFill>
                  <a:srgbClr val="000000"/>
                </a:solidFill>
                <a:latin typeface="Trebuchet MS"/>
                <a:ea typeface="Trebuchet MS"/>
                <a:cs typeface="Trebuchet MS"/>
                <a:sym typeface="Trebuchet MS"/>
              </a:rPr>
              <a:t>Images from Wikimedia Commons (public domain)</a:t>
            </a:r>
            <a:endParaRPr b="0" i="0" sz="2150" u="none" cap="none" strike="noStrike">
              <a:solidFill>
                <a:srgbClr val="000000"/>
              </a:solidFill>
              <a:latin typeface="Trebuchet MS"/>
              <a:ea typeface="Trebuchet MS"/>
              <a:cs typeface="Trebuchet MS"/>
              <a:sym typeface="Trebuchet MS"/>
            </a:endParaRPr>
          </a:p>
          <a:p>
            <a:pPr indent="0" lvl="0" marL="457200" marR="5080" rtl="0" algn="l">
              <a:lnSpc>
                <a:spcPct val="92200"/>
              </a:lnSpc>
              <a:spcBef>
                <a:spcPts val="0"/>
              </a:spcBef>
              <a:spcAft>
                <a:spcPts val="0"/>
              </a:spcAft>
              <a:buClr>
                <a:srgbClr val="000000"/>
              </a:buClr>
              <a:buSzPts val="2150"/>
              <a:buFont typeface="Arial"/>
              <a:buNone/>
            </a:pPr>
            <a:r>
              <a:t/>
            </a:r>
            <a:endParaRPr b="0" i="0" sz="2150" u="none" cap="none" strike="noStrike">
              <a:solidFill>
                <a:srgbClr val="000000"/>
              </a:solidFill>
              <a:latin typeface="Trebuchet MS"/>
              <a:ea typeface="Trebuchet MS"/>
              <a:cs typeface="Trebuchet MS"/>
              <a:sym typeface="Trebuchet MS"/>
            </a:endParaRPr>
          </a:p>
        </p:txBody>
      </p:sp>
      <p:grpSp>
        <p:nvGrpSpPr>
          <p:cNvPr id="367" name="Google Shape;367;p32"/>
          <p:cNvGrpSpPr/>
          <p:nvPr/>
        </p:nvGrpSpPr>
        <p:grpSpPr>
          <a:xfrm>
            <a:off x="190500" y="6010275"/>
            <a:ext cx="11668125" cy="704850"/>
            <a:chOff x="190500" y="6010275"/>
            <a:chExt cx="11668125" cy="704850"/>
          </a:xfrm>
        </p:grpSpPr>
        <p:pic>
          <p:nvPicPr>
            <p:cNvPr id="368" name="Google Shape;368;p32"/>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369" name="Google Shape;369;p32"/>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370" name="Google Shape;370;p32"/>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668972" y="485393"/>
            <a:ext cx="6592800" cy="1036200"/>
          </a:xfrm>
          <a:prstGeom prst="rect">
            <a:avLst/>
          </a:prstGeom>
          <a:noFill/>
          <a:ln>
            <a:noFill/>
          </a:ln>
        </p:spPr>
        <p:txBody>
          <a:bodyPr anchorCtr="0" anchor="t" bIns="0" lIns="0" spcFirstLastPara="1" rIns="0" wrap="square" tIns="568700">
            <a:spAutoFit/>
          </a:bodyPr>
          <a:lstStyle/>
          <a:p>
            <a:pPr indent="0" lvl="0" marL="12700" rtl="0" algn="l">
              <a:lnSpc>
                <a:spcPct val="100000"/>
              </a:lnSpc>
              <a:spcBef>
                <a:spcPts val="0"/>
              </a:spcBef>
              <a:spcAft>
                <a:spcPts val="0"/>
              </a:spcAft>
              <a:buSzPts val="1400"/>
              <a:buNone/>
            </a:pPr>
            <a:r>
              <a:rPr lang="en-US" sz="3000"/>
              <a:t>Application </a:t>
            </a:r>
            <a:endParaRPr sz="3000"/>
          </a:p>
        </p:txBody>
      </p:sp>
      <p:sp>
        <p:nvSpPr>
          <p:cNvPr id="376" name="Google Shape;376;p33"/>
          <p:cNvSpPr/>
          <p:nvPr/>
        </p:nvSpPr>
        <p:spPr>
          <a:xfrm>
            <a:off x="0" y="1085850"/>
            <a:ext cx="85725" cy="666750"/>
          </a:xfrm>
          <a:custGeom>
            <a:rect b="b" l="l" r="r" t="t"/>
            <a:pathLst>
              <a:path extrusionOk="0" h="666750" w="85725">
                <a:moveTo>
                  <a:pt x="85725" y="0"/>
                </a:moveTo>
                <a:lnTo>
                  <a:pt x="0" y="0"/>
                </a:lnTo>
                <a:lnTo>
                  <a:pt x="0" y="666750"/>
                </a:lnTo>
                <a:lnTo>
                  <a:pt x="85725" y="666750"/>
                </a:lnTo>
                <a:lnTo>
                  <a:pt x="857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33"/>
          <p:cNvSpPr/>
          <p:nvPr/>
        </p:nvSpPr>
        <p:spPr>
          <a:xfrm>
            <a:off x="161925" y="1085850"/>
            <a:ext cx="190500" cy="666750"/>
          </a:xfrm>
          <a:custGeom>
            <a:rect b="b" l="l" r="r" t="t"/>
            <a:pathLst>
              <a:path extrusionOk="0" h="666750" w="190500">
                <a:moveTo>
                  <a:pt x="190500" y="0"/>
                </a:moveTo>
                <a:lnTo>
                  <a:pt x="0" y="0"/>
                </a:lnTo>
                <a:lnTo>
                  <a:pt x="0" y="666750"/>
                </a:lnTo>
                <a:lnTo>
                  <a:pt x="190500" y="666750"/>
                </a:lnTo>
                <a:lnTo>
                  <a:pt x="1905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33"/>
          <p:cNvSpPr/>
          <p:nvPr/>
        </p:nvSpPr>
        <p:spPr>
          <a:xfrm>
            <a:off x="708693" y="1724025"/>
            <a:ext cx="2008275" cy="28575"/>
          </a:xfrm>
          <a:custGeom>
            <a:rect b="b" l="l" r="r" t="t"/>
            <a:pathLst>
              <a:path extrusionOk="0" h="28575" w="4295775">
                <a:moveTo>
                  <a:pt x="4295775" y="0"/>
                </a:moveTo>
                <a:lnTo>
                  <a:pt x="0" y="0"/>
                </a:lnTo>
                <a:lnTo>
                  <a:pt x="0" y="28575"/>
                </a:lnTo>
                <a:lnTo>
                  <a:pt x="4295775" y="28575"/>
                </a:lnTo>
                <a:lnTo>
                  <a:pt x="4295775" y="0"/>
                </a:lnTo>
                <a:close/>
              </a:path>
            </a:pathLst>
          </a:custGeom>
          <a:solidFill>
            <a:srgbClr val="0E9E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 name="Google Shape;379;p33"/>
          <p:cNvSpPr txBox="1"/>
          <p:nvPr/>
        </p:nvSpPr>
        <p:spPr>
          <a:xfrm>
            <a:off x="668975" y="2081975"/>
            <a:ext cx="5703000" cy="1984800"/>
          </a:xfrm>
          <a:prstGeom prst="rect">
            <a:avLst/>
          </a:prstGeom>
          <a:noFill/>
          <a:ln>
            <a:noFill/>
          </a:ln>
        </p:spPr>
        <p:txBody>
          <a:bodyPr anchorCtr="0" anchor="t" bIns="0" lIns="0" spcFirstLastPara="1" rIns="0" wrap="square" tIns="46975">
            <a:spAutoFit/>
          </a:bodyPr>
          <a:lstStyle/>
          <a:p>
            <a:pPr indent="0" lvl="0" marL="12700" marR="5080" rtl="0" algn="l">
              <a:lnSpc>
                <a:spcPct val="899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Finance:</a:t>
            </a:r>
            <a:endParaRPr b="0" i="0" sz="2000" u="none" cap="none" strike="noStrike">
              <a:solidFill>
                <a:srgbClr val="000000"/>
              </a:solidFill>
              <a:latin typeface="Trebuchet MS"/>
              <a:ea typeface="Trebuchet MS"/>
              <a:cs typeface="Trebuchet MS"/>
              <a:sym typeface="Trebuchet MS"/>
            </a:endParaRPr>
          </a:p>
          <a:p>
            <a:pPr indent="0" lvl="0" marL="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Market Trends</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Tracking stock performance</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Managing risk.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Identify potential investment opportunities.</a:t>
            </a:r>
            <a:endParaRPr b="0" i="0" sz="2000" u="none" cap="none" strike="noStrike">
              <a:solidFill>
                <a:srgbClr val="000000"/>
              </a:solidFill>
              <a:latin typeface="Trebuchet MS"/>
              <a:ea typeface="Trebuchet MS"/>
              <a:cs typeface="Trebuchet MS"/>
              <a:sym typeface="Trebuchet MS"/>
            </a:endParaRPr>
          </a:p>
          <a:p>
            <a:pPr indent="0" lvl="0" marL="1270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p:txBody>
      </p:sp>
      <p:pic>
        <p:nvPicPr>
          <p:cNvPr id="380" name="Google Shape;380;p33"/>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grpSp>
        <p:nvGrpSpPr>
          <p:cNvPr id="381" name="Google Shape;381;p33"/>
          <p:cNvGrpSpPr/>
          <p:nvPr/>
        </p:nvGrpSpPr>
        <p:grpSpPr>
          <a:xfrm>
            <a:off x="6219325" y="0"/>
            <a:ext cx="5973535" cy="6858000"/>
            <a:chOff x="5534025" y="0"/>
            <a:chExt cx="6657975" cy="6858000"/>
          </a:xfrm>
        </p:grpSpPr>
        <p:sp>
          <p:nvSpPr>
            <p:cNvPr id="382" name="Google Shape;382;p33"/>
            <p:cNvSpPr/>
            <p:nvPr/>
          </p:nvSpPr>
          <p:spPr>
            <a:xfrm>
              <a:off x="10696575" y="0"/>
              <a:ext cx="1495425" cy="6858000"/>
            </a:xfrm>
            <a:custGeom>
              <a:rect b="b" l="l" r="r" t="t"/>
              <a:pathLst>
                <a:path extrusionOk="0" h="6858000" w="1495425">
                  <a:moveTo>
                    <a:pt x="1495425" y="0"/>
                  </a:moveTo>
                  <a:lnTo>
                    <a:pt x="0" y="0"/>
                  </a:lnTo>
                  <a:lnTo>
                    <a:pt x="0" y="6858000"/>
                  </a:lnTo>
                  <a:lnTo>
                    <a:pt x="1495425" y="6858000"/>
                  </a:lnTo>
                  <a:lnTo>
                    <a:pt x="14954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83" name="Google Shape;383;p33"/>
            <p:cNvPicPr preferRelativeResize="0"/>
            <p:nvPr/>
          </p:nvPicPr>
          <p:blipFill rotWithShape="1">
            <a:blip r:embed="rId4">
              <a:alphaModFix/>
            </a:blip>
            <a:srcRect b="0" l="0" r="0" t="0"/>
            <a:stretch/>
          </p:blipFill>
          <p:spPr>
            <a:xfrm>
              <a:off x="5534025" y="485711"/>
              <a:ext cx="6310376" cy="6138926"/>
            </a:xfrm>
            <a:prstGeom prst="rect">
              <a:avLst/>
            </a:prstGeom>
            <a:noFill/>
            <a:ln>
              <a:noFill/>
            </a:ln>
          </p:spPr>
        </p:pic>
        <p:sp>
          <p:nvSpPr>
            <p:cNvPr id="384" name="Google Shape;384;p33"/>
            <p:cNvSpPr/>
            <p:nvPr/>
          </p:nvSpPr>
          <p:spPr>
            <a:xfrm>
              <a:off x="5686425" y="514350"/>
              <a:ext cx="6010275" cy="5838825"/>
            </a:xfrm>
            <a:custGeom>
              <a:rect b="b" l="l" r="r" t="t"/>
              <a:pathLst>
                <a:path extrusionOk="0" h="5838825" w="6010275">
                  <a:moveTo>
                    <a:pt x="6010275" y="0"/>
                  </a:moveTo>
                  <a:lnTo>
                    <a:pt x="0" y="0"/>
                  </a:lnTo>
                  <a:lnTo>
                    <a:pt x="0" y="5838825"/>
                  </a:lnTo>
                  <a:lnTo>
                    <a:pt x="6010275" y="5838825"/>
                  </a:lnTo>
                  <a:lnTo>
                    <a:pt x="60102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85" name="Google Shape;385;p33"/>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grpSp>
      <p:pic>
        <p:nvPicPr>
          <p:cNvPr id="386" name="Google Shape;386;p33"/>
          <p:cNvPicPr preferRelativeResize="0"/>
          <p:nvPr/>
        </p:nvPicPr>
        <p:blipFill rotWithShape="1">
          <a:blip r:embed="rId6">
            <a:alphaModFix/>
          </a:blip>
          <a:srcRect b="0" l="0" r="0" t="0"/>
          <a:stretch/>
        </p:blipFill>
        <p:spPr>
          <a:xfrm>
            <a:off x="6665550" y="769888"/>
            <a:ext cx="4775624" cy="5162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title"/>
          </p:nvPr>
        </p:nvSpPr>
        <p:spPr>
          <a:xfrm>
            <a:off x="668972" y="485393"/>
            <a:ext cx="6592800" cy="1036200"/>
          </a:xfrm>
          <a:prstGeom prst="rect">
            <a:avLst/>
          </a:prstGeom>
          <a:noFill/>
          <a:ln>
            <a:noFill/>
          </a:ln>
        </p:spPr>
        <p:txBody>
          <a:bodyPr anchorCtr="0" anchor="t" bIns="0" lIns="0" spcFirstLastPara="1" rIns="0" wrap="square" tIns="568700">
            <a:spAutoFit/>
          </a:bodyPr>
          <a:lstStyle/>
          <a:p>
            <a:pPr indent="0" lvl="0" marL="12700" rtl="0" algn="l">
              <a:lnSpc>
                <a:spcPct val="100000"/>
              </a:lnSpc>
              <a:spcBef>
                <a:spcPts val="0"/>
              </a:spcBef>
              <a:spcAft>
                <a:spcPts val="0"/>
              </a:spcAft>
              <a:buSzPts val="1400"/>
              <a:buNone/>
            </a:pPr>
            <a:r>
              <a:rPr lang="en-US" sz="3000"/>
              <a:t>Application </a:t>
            </a:r>
            <a:endParaRPr sz="3000"/>
          </a:p>
        </p:txBody>
      </p:sp>
      <p:sp>
        <p:nvSpPr>
          <p:cNvPr id="392" name="Google Shape;392;p34"/>
          <p:cNvSpPr/>
          <p:nvPr/>
        </p:nvSpPr>
        <p:spPr>
          <a:xfrm>
            <a:off x="0" y="1085850"/>
            <a:ext cx="85725" cy="666750"/>
          </a:xfrm>
          <a:custGeom>
            <a:rect b="b" l="l" r="r" t="t"/>
            <a:pathLst>
              <a:path extrusionOk="0" h="666750" w="85725">
                <a:moveTo>
                  <a:pt x="85725" y="0"/>
                </a:moveTo>
                <a:lnTo>
                  <a:pt x="0" y="0"/>
                </a:lnTo>
                <a:lnTo>
                  <a:pt x="0" y="666750"/>
                </a:lnTo>
                <a:lnTo>
                  <a:pt x="85725" y="666750"/>
                </a:lnTo>
                <a:lnTo>
                  <a:pt x="857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34"/>
          <p:cNvSpPr/>
          <p:nvPr/>
        </p:nvSpPr>
        <p:spPr>
          <a:xfrm>
            <a:off x="161925" y="1085850"/>
            <a:ext cx="190500" cy="666750"/>
          </a:xfrm>
          <a:custGeom>
            <a:rect b="b" l="l" r="r" t="t"/>
            <a:pathLst>
              <a:path extrusionOk="0" h="666750" w="190500">
                <a:moveTo>
                  <a:pt x="190500" y="0"/>
                </a:moveTo>
                <a:lnTo>
                  <a:pt x="0" y="0"/>
                </a:lnTo>
                <a:lnTo>
                  <a:pt x="0" y="666750"/>
                </a:lnTo>
                <a:lnTo>
                  <a:pt x="190500" y="666750"/>
                </a:lnTo>
                <a:lnTo>
                  <a:pt x="1905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34"/>
          <p:cNvSpPr/>
          <p:nvPr/>
        </p:nvSpPr>
        <p:spPr>
          <a:xfrm>
            <a:off x="708693" y="1724025"/>
            <a:ext cx="2008275" cy="28575"/>
          </a:xfrm>
          <a:custGeom>
            <a:rect b="b" l="l" r="r" t="t"/>
            <a:pathLst>
              <a:path extrusionOk="0" h="28575" w="4295775">
                <a:moveTo>
                  <a:pt x="4295775" y="0"/>
                </a:moveTo>
                <a:lnTo>
                  <a:pt x="0" y="0"/>
                </a:lnTo>
                <a:lnTo>
                  <a:pt x="0" y="28575"/>
                </a:lnTo>
                <a:lnTo>
                  <a:pt x="4295775" y="28575"/>
                </a:lnTo>
                <a:lnTo>
                  <a:pt x="4295775" y="0"/>
                </a:lnTo>
                <a:close/>
              </a:path>
            </a:pathLst>
          </a:custGeom>
          <a:solidFill>
            <a:srgbClr val="0E9E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p34"/>
          <p:cNvSpPr txBox="1"/>
          <p:nvPr/>
        </p:nvSpPr>
        <p:spPr>
          <a:xfrm>
            <a:off x="668975" y="2081975"/>
            <a:ext cx="5703000" cy="2261400"/>
          </a:xfrm>
          <a:prstGeom prst="rect">
            <a:avLst/>
          </a:prstGeom>
          <a:noFill/>
          <a:ln>
            <a:noFill/>
          </a:ln>
        </p:spPr>
        <p:txBody>
          <a:bodyPr anchorCtr="0" anchor="t" bIns="0" lIns="0" spcFirstLastPara="1" rIns="0" wrap="square" tIns="46975">
            <a:spAutoFit/>
          </a:bodyPr>
          <a:lstStyle/>
          <a:p>
            <a:pPr indent="0" lvl="0" marL="0" marR="5080" rtl="0" algn="l">
              <a:lnSpc>
                <a:spcPct val="899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Healthcare : </a:t>
            </a:r>
            <a:endParaRPr b="0" i="0" sz="2000" u="none" cap="none" strike="noStrike">
              <a:solidFill>
                <a:srgbClr val="000000"/>
              </a:solidFill>
              <a:latin typeface="Trebuchet MS"/>
              <a:ea typeface="Trebuchet MS"/>
              <a:cs typeface="Trebuchet MS"/>
              <a:sym typeface="Trebuchet MS"/>
            </a:endParaRPr>
          </a:p>
          <a:p>
            <a:pPr indent="0" lvl="0" marL="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Tracking patient data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disease trends</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hospital performance.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For example, visualizing the spread of an infectious disease can help healthcare professionals allocate resources effectively.</a:t>
            </a:r>
            <a:endParaRPr b="0" i="0" sz="2000" u="none" cap="none" strike="noStrike">
              <a:solidFill>
                <a:srgbClr val="000000"/>
              </a:solidFill>
              <a:latin typeface="Trebuchet MS"/>
              <a:ea typeface="Trebuchet MS"/>
              <a:cs typeface="Trebuchet MS"/>
              <a:sym typeface="Trebuchet MS"/>
            </a:endParaRPr>
          </a:p>
        </p:txBody>
      </p:sp>
      <p:pic>
        <p:nvPicPr>
          <p:cNvPr id="396" name="Google Shape;396;p34"/>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grpSp>
        <p:nvGrpSpPr>
          <p:cNvPr id="397" name="Google Shape;397;p34"/>
          <p:cNvGrpSpPr/>
          <p:nvPr/>
        </p:nvGrpSpPr>
        <p:grpSpPr>
          <a:xfrm>
            <a:off x="6219325" y="0"/>
            <a:ext cx="5973535" cy="6858000"/>
            <a:chOff x="5534025" y="0"/>
            <a:chExt cx="6657975" cy="6858000"/>
          </a:xfrm>
        </p:grpSpPr>
        <p:sp>
          <p:nvSpPr>
            <p:cNvPr id="398" name="Google Shape;398;p34"/>
            <p:cNvSpPr/>
            <p:nvPr/>
          </p:nvSpPr>
          <p:spPr>
            <a:xfrm>
              <a:off x="10696575" y="0"/>
              <a:ext cx="1495425" cy="6858000"/>
            </a:xfrm>
            <a:custGeom>
              <a:rect b="b" l="l" r="r" t="t"/>
              <a:pathLst>
                <a:path extrusionOk="0" h="6858000" w="1495425">
                  <a:moveTo>
                    <a:pt x="1495425" y="0"/>
                  </a:moveTo>
                  <a:lnTo>
                    <a:pt x="0" y="0"/>
                  </a:lnTo>
                  <a:lnTo>
                    <a:pt x="0" y="6858000"/>
                  </a:lnTo>
                  <a:lnTo>
                    <a:pt x="1495425" y="6858000"/>
                  </a:lnTo>
                  <a:lnTo>
                    <a:pt x="14954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9" name="Google Shape;399;p34"/>
            <p:cNvPicPr preferRelativeResize="0"/>
            <p:nvPr/>
          </p:nvPicPr>
          <p:blipFill rotWithShape="1">
            <a:blip r:embed="rId4">
              <a:alphaModFix/>
            </a:blip>
            <a:srcRect b="0" l="0" r="0" t="0"/>
            <a:stretch/>
          </p:blipFill>
          <p:spPr>
            <a:xfrm>
              <a:off x="5534025" y="485711"/>
              <a:ext cx="6310376" cy="6138926"/>
            </a:xfrm>
            <a:prstGeom prst="rect">
              <a:avLst/>
            </a:prstGeom>
            <a:noFill/>
            <a:ln>
              <a:noFill/>
            </a:ln>
          </p:spPr>
        </p:pic>
        <p:sp>
          <p:nvSpPr>
            <p:cNvPr id="400" name="Google Shape;400;p34"/>
            <p:cNvSpPr/>
            <p:nvPr/>
          </p:nvSpPr>
          <p:spPr>
            <a:xfrm>
              <a:off x="5686425" y="514350"/>
              <a:ext cx="6010275" cy="5838825"/>
            </a:xfrm>
            <a:custGeom>
              <a:rect b="b" l="l" r="r" t="t"/>
              <a:pathLst>
                <a:path extrusionOk="0" h="5838825" w="6010275">
                  <a:moveTo>
                    <a:pt x="6010275" y="0"/>
                  </a:moveTo>
                  <a:lnTo>
                    <a:pt x="0" y="0"/>
                  </a:lnTo>
                  <a:lnTo>
                    <a:pt x="0" y="5838825"/>
                  </a:lnTo>
                  <a:lnTo>
                    <a:pt x="6010275" y="5838825"/>
                  </a:lnTo>
                  <a:lnTo>
                    <a:pt x="60102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01" name="Google Shape;401;p34"/>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grpSp>
      <p:pic>
        <p:nvPicPr>
          <p:cNvPr id="402" name="Google Shape;402;p34"/>
          <p:cNvPicPr preferRelativeResize="0"/>
          <p:nvPr/>
        </p:nvPicPr>
        <p:blipFill rotWithShape="1">
          <a:blip r:embed="rId6">
            <a:alphaModFix/>
          </a:blip>
          <a:srcRect b="0" l="0" r="0" t="0"/>
          <a:stretch/>
        </p:blipFill>
        <p:spPr>
          <a:xfrm>
            <a:off x="6538375" y="1396650"/>
            <a:ext cx="5002223" cy="3953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668972" y="485393"/>
            <a:ext cx="6592800" cy="1036200"/>
          </a:xfrm>
          <a:prstGeom prst="rect">
            <a:avLst/>
          </a:prstGeom>
          <a:noFill/>
          <a:ln>
            <a:noFill/>
          </a:ln>
        </p:spPr>
        <p:txBody>
          <a:bodyPr anchorCtr="0" anchor="t" bIns="0" lIns="0" spcFirstLastPara="1" rIns="0" wrap="square" tIns="568700">
            <a:spAutoFit/>
          </a:bodyPr>
          <a:lstStyle/>
          <a:p>
            <a:pPr indent="0" lvl="0" marL="12700" rtl="0" algn="l">
              <a:lnSpc>
                <a:spcPct val="100000"/>
              </a:lnSpc>
              <a:spcBef>
                <a:spcPts val="0"/>
              </a:spcBef>
              <a:spcAft>
                <a:spcPts val="0"/>
              </a:spcAft>
              <a:buSzPts val="1400"/>
              <a:buNone/>
            </a:pPr>
            <a:r>
              <a:rPr lang="en-US" sz="3000"/>
              <a:t>Application </a:t>
            </a:r>
            <a:endParaRPr sz="3000"/>
          </a:p>
        </p:txBody>
      </p:sp>
      <p:sp>
        <p:nvSpPr>
          <p:cNvPr id="408" name="Google Shape;408;p35"/>
          <p:cNvSpPr/>
          <p:nvPr/>
        </p:nvSpPr>
        <p:spPr>
          <a:xfrm>
            <a:off x="0" y="1085850"/>
            <a:ext cx="85725" cy="666750"/>
          </a:xfrm>
          <a:custGeom>
            <a:rect b="b" l="l" r="r" t="t"/>
            <a:pathLst>
              <a:path extrusionOk="0" h="666750" w="85725">
                <a:moveTo>
                  <a:pt x="85725" y="0"/>
                </a:moveTo>
                <a:lnTo>
                  <a:pt x="0" y="0"/>
                </a:lnTo>
                <a:lnTo>
                  <a:pt x="0" y="666750"/>
                </a:lnTo>
                <a:lnTo>
                  <a:pt x="85725" y="666750"/>
                </a:lnTo>
                <a:lnTo>
                  <a:pt x="857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9" name="Google Shape;409;p35"/>
          <p:cNvSpPr/>
          <p:nvPr/>
        </p:nvSpPr>
        <p:spPr>
          <a:xfrm>
            <a:off x="161925" y="1085850"/>
            <a:ext cx="190500" cy="666750"/>
          </a:xfrm>
          <a:custGeom>
            <a:rect b="b" l="l" r="r" t="t"/>
            <a:pathLst>
              <a:path extrusionOk="0" h="666750" w="190500">
                <a:moveTo>
                  <a:pt x="190500" y="0"/>
                </a:moveTo>
                <a:lnTo>
                  <a:pt x="0" y="0"/>
                </a:lnTo>
                <a:lnTo>
                  <a:pt x="0" y="666750"/>
                </a:lnTo>
                <a:lnTo>
                  <a:pt x="190500" y="666750"/>
                </a:lnTo>
                <a:lnTo>
                  <a:pt x="1905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35"/>
          <p:cNvSpPr/>
          <p:nvPr/>
        </p:nvSpPr>
        <p:spPr>
          <a:xfrm>
            <a:off x="708693" y="1724025"/>
            <a:ext cx="2008275" cy="28575"/>
          </a:xfrm>
          <a:custGeom>
            <a:rect b="b" l="l" r="r" t="t"/>
            <a:pathLst>
              <a:path extrusionOk="0" h="28575" w="4295775">
                <a:moveTo>
                  <a:pt x="4295775" y="0"/>
                </a:moveTo>
                <a:lnTo>
                  <a:pt x="0" y="0"/>
                </a:lnTo>
                <a:lnTo>
                  <a:pt x="0" y="28575"/>
                </a:lnTo>
                <a:lnTo>
                  <a:pt x="4295775" y="28575"/>
                </a:lnTo>
                <a:lnTo>
                  <a:pt x="4295775" y="0"/>
                </a:lnTo>
                <a:close/>
              </a:path>
            </a:pathLst>
          </a:custGeom>
          <a:solidFill>
            <a:srgbClr val="0E9E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1" name="Google Shape;411;p35"/>
          <p:cNvSpPr txBox="1"/>
          <p:nvPr/>
        </p:nvSpPr>
        <p:spPr>
          <a:xfrm>
            <a:off x="668975" y="2081975"/>
            <a:ext cx="5703000" cy="2538300"/>
          </a:xfrm>
          <a:prstGeom prst="rect">
            <a:avLst/>
          </a:prstGeom>
          <a:noFill/>
          <a:ln>
            <a:noFill/>
          </a:ln>
        </p:spPr>
        <p:txBody>
          <a:bodyPr anchorCtr="0" anchor="t" bIns="0" lIns="0" spcFirstLastPara="1" rIns="0" wrap="square" tIns="46975">
            <a:spAutoFit/>
          </a:bodyPr>
          <a:lstStyle/>
          <a:p>
            <a:pPr indent="0" lvl="0" marL="12700" marR="5080" rtl="0" algn="l">
              <a:lnSpc>
                <a:spcPct val="89900"/>
              </a:lnSpc>
              <a:spcBef>
                <a:spcPts val="0"/>
              </a:spcBef>
              <a:spcAft>
                <a:spcPts val="0"/>
              </a:spcAft>
              <a:buClr>
                <a:srgbClr val="000000"/>
              </a:buClr>
              <a:buSzPts val="1100"/>
              <a:buFont typeface="Arial"/>
              <a:buNone/>
            </a:pPr>
            <a:r>
              <a:rPr b="0" i="0" lang="en-US" sz="2000" u="none" cap="none" strike="noStrike">
                <a:solidFill>
                  <a:srgbClr val="000000"/>
                </a:solidFill>
                <a:latin typeface="Trebuchet MS"/>
                <a:ea typeface="Trebuchet MS"/>
                <a:cs typeface="Trebuchet MS"/>
                <a:sym typeface="Trebuchet MS"/>
              </a:rPr>
              <a:t>Marketing: </a:t>
            </a:r>
            <a:endParaRPr b="0" i="0" sz="2000" u="none" cap="none" strike="noStrike">
              <a:solidFill>
                <a:srgbClr val="000000"/>
              </a:solidFill>
              <a:latin typeface="Trebuchet MS"/>
              <a:ea typeface="Trebuchet MS"/>
              <a:cs typeface="Trebuchet MS"/>
              <a:sym typeface="Trebuchet MS"/>
            </a:endParaRPr>
          </a:p>
          <a:p>
            <a:pPr indent="0" lvl="0" marL="12700" marR="5080" rtl="0" algn="l">
              <a:lnSpc>
                <a:spcPct val="89900"/>
              </a:lnSpc>
              <a:spcBef>
                <a:spcPts val="0"/>
              </a:spcBef>
              <a:spcAft>
                <a:spcPts val="0"/>
              </a:spcAft>
              <a:buClr>
                <a:srgbClr val="000000"/>
              </a:buClr>
              <a:buSzPts val="1100"/>
              <a:buFont typeface="Arial"/>
              <a:buNone/>
            </a:pPr>
            <a: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Allowing businesses to understand customer behavior,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Track sales trends</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Analyze marketing campaign performance.</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Optimizing marketing strategies and</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Improving ROI.</a:t>
            </a:r>
            <a:endParaRPr b="0" i="0" sz="2000" u="none" cap="none" strike="noStrike">
              <a:solidFill>
                <a:srgbClr val="000000"/>
              </a:solidFill>
              <a:latin typeface="Trebuchet MS"/>
              <a:ea typeface="Trebuchet MS"/>
              <a:cs typeface="Trebuchet MS"/>
              <a:sym typeface="Trebuchet MS"/>
            </a:endParaRPr>
          </a:p>
          <a:p>
            <a:pPr indent="0" lvl="0" marL="1270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p:txBody>
      </p:sp>
      <p:pic>
        <p:nvPicPr>
          <p:cNvPr id="412" name="Google Shape;412;p35"/>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grpSp>
        <p:nvGrpSpPr>
          <p:cNvPr id="413" name="Google Shape;413;p35"/>
          <p:cNvGrpSpPr/>
          <p:nvPr/>
        </p:nvGrpSpPr>
        <p:grpSpPr>
          <a:xfrm>
            <a:off x="6219325" y="0"/>
            <a:ext cx="5973535" cy="6858000"/>
            <a:chOff x="5534025" y="0"/>
            <a:chExt cx="6657975" cy="6858000"/>
          </a:xfrm>
        </p:grpSpPr>
        <p:sp>
          <p:nvSpPr>
            <p:cNvPr id="414" name="Google Shape;414;p35"/>
            <p:cNvSpPr/>
            <p:nvPr/>
          </p:nvSpPr>
          <p:spPr>
            <a:xfrm>
              <a:off x="10696575" y="0"/>
              <a:ext cx="1495425" cy="6858000"/>
            </a:xfrm>
            <a:custGeom>
              <a:rect b="b" l="l" r="r" t="t"/>
              <a:pathLst>
                <a:path extrusionOk="0" h="6858000" w="1495425">
                  <a:moveTo>
                    <a:pt x="1495425" y="0"/>
                  </a:moveTo>
                  <a:lnTo>
                    <a:pt x="0" y="0"/>
                  </a:lnTo>
                  <a:lnTo>
                    <a:pt x="0" y="6858000"/>
                  </a:lnTo>
                  <a:lnTo>
                    <a:pt x="1495425" y="6858000"/>
                  </a:lnTo>
                  <a:lnTo>
                    <a:pt x="14954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15" name="Google Shape;415;p35"/>
            <p:cNvPicPr preferRelativeResize="0"/>
            <p:nvPr/>
          </p:nvPicPr>
          <p:blipFill rotWithShape="1">
            <a:blip r:embed="rId4">
              <a:alphaModFix/>
            </a:blip>
            <a:srcRect b="0" l="0" r="0" t="0"/>
            <a:stretch/>
          </p:blipFill>
          <p:spPr>
            <a:xfrm>
              <a:off x="5534025" y="485711"/>
              <a:ext cx="6310376" cy="6138926"/>
            </a:xfrm>
            <a:prstGeom prst="rect">
              <a:avLst/>
            </a:prstGeom>
            <a:noFill/>
            <a:ln>
              <a:noFill/>
            </a:ln>
          </p:spPr>
        </p:pic>
        <p:sp>
          <p:nvSpPr>
            <p:cNvPr id="416" name="Google Shape;416;p35"/>
            <p:cNvSpPr/>
            <p:nvPr/>
          </p:nvSpPr>
          <p:spPr>
            <a:xfrm>
              <a:off x="5686425" y="514350"/>
              <a:ext cx="6010275" cy="5838825"/>
            </a:xfrm>
            <a:custGeom>
              <a:rect b="b" l="l" r="r" t="t"/>
              <a:pathLst>
                <a:path extrusionOk="0" h="5838825" w="6010275">
                  <a:moveTo>
                    <a:pt x="6010275" y="0"/>
                  </a:moveTo>
                  <a:lnTo>
                    <a:pt x="0" y="0"/>
                  </a:lnTo>
                  <a:lnTo>
                    <a:pt x="0" y="5838825"/>
                  </a:lnTo>
                  <a:lnTo>
                    <a:pt x="6010275" y="5838825"/>
                  </a:lnTo>
                  <a:lnTo>
                    <a:pt x="60102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17" name="Google Shape;417;p35"/>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grpSp>
      <p:pic>
        <p:nvPicPr>
          <p:cNvPr id="418" name="Google Shape;418;p35"/>
          <p:cNvPicPr preferRelativeResize="0"/>
          <p:nvPr/>
        </p:nvPicPr>
        <p:blipFill rotWithShape="1">
          <a:blip r:embed="rId6">
            <a:alphaModFix/>
          </a:blip>
          <a:srcRect b="0" l="0" r="0" t="0"/>
          <a:stretch/>
        </p:blipFill>
        <p:spPr>
          <a:xfrm>
            <a:off x="6496925" y="1140900"/>
            <a:ext cx="5153085" cy="442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72" name="Google Shape;72;p9"/>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73" name="Google Shape;73;p9"/>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 name="Google Shape;74;p9"/>
          <p:cNvSpPr txBox="1"/>
          <p:nvPr>
            <p:ph type="title"/>
          </p:nvPr>
        </p:nvSpPr>
        <p:spPr>
          <a:xfrm>
            <a:off x="668975" y="395150"/>
            <a:ext cx="2912700" cy="754200"/>
          </a:xfrm>
          <a:prstGeom prst="rect">
            <a:avLst/>
          </a:prstGeom>
          <a:noFill/>
          <a:ln>
            <a:noFill/>
          </a:ln>
        </p:spPr>
        <p:txBody>
          <a:bodyPr anchorCtr="0" anchor="t" bIns="0" lIns="0" spcFirstLastPara="1" rIns="0" wrap="square" tIns="236325">
            <a:spAutoFit/>
          </a:bodyPr>
          <a:lstStyle/>
          <a:p>
            <a:pPr indent="0" lvl="0" marL="260984" rtl="0" algn="l">
              <a:lnSpc>
                <a:spcPct val="100000"/>
              </a:lnSpc>
              <a:spcBef>
                <a:spcPts val="0"/>
              </a:spcBef>
              <a:spcAft>
                <a:spcPts val="0"/>
              </a:spcAft>
              <a:buSzPts val="1400"/>
              <a:buNone/>
            </a:pPr>
            <a:r>
              <a:rPr lang="en-US" sz="3350">
                <a:solidFill>
                  <a:srgbClr val="274E13"/>
                </a:solidFill>
              </a:rPr>
              <a:t>Syllabus LAB </a:t>
            </a:r>
            <a:r>
              <a:rPr lang="en-US" sz="3350">
                <a:solidFill>
                  <a:srgbClr val="1F5C95"/>
                </a:solidFill>
              </a:rPr>
              <a:t> </a:t>
            </a:r>
            <a:endParaRPr sz="3350"/>
          </a:p>
        </p:txBody>
      </p:sp>
      <p:graphicFrame>
        <p:nvGraphicFramePr>
          <p:cNvPr id="75" name="Google Shape;75;p9"/>
          <p:cNvGraphicFramePr/>
          <p:nvPr/>
        </p:nvGraphicFramePr>
        <p:xfrm>
          <a:off x="1266825" y="1508125"/>
          <a:ext cx="3000000" cy="3000000"/>
        </p:xfrm>
        <a:graphic>
          <a:graphicData uri="http://schemas.openxmlformats.org/drawingml/2006/table">
            <a:tbl>
              <a:tblPr>
                <a:noFill/>
                <a:tableStyleId>{E3408A6D-1589-4F95-85D0-E8D9C0874A47}</a:tableStyleId>
              </a:tblPr>
              <a:tblGrid>
                <a:gridCol w="9651800"/>
              </a:tblGrid>
              <a:tr h="3428900">
                <a:tc>
                  <a:txBody>
                    <a:bodyPr/>
                    <a:lstStyle/>
                    <a:p>
                      <a:pPr indent="0" lvl="0" marL="306805" marR="83442" rtl="0" algn="l">
                        <a:lnSpc>
                          <a:spcPct val="97601"/>
                        </a:lnSpc>
                        <a:spcBef>
                          <a:spcPts val="0"/>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Getting Started with Power BI/Tableau. Import a simple CSV dataset  (e.g., Superstore, Iris) and explore basic views: table, bar, and line charts. • Data Cleaning and Transformation. Use Power Query (Power BI) or Data  Interpreter (Tableau) to clean missing values, rename columns, change  data types, and create calculated fields. </a:t>
                      </a:r>
                      <a:endParaRPr sz="1600" u="none" cap="none" strike="noStrike">
                        <a:solidFill>
                          <a:srgbClr val="212121"/>
                        </a:solidFill>
                        <a:latin typeface="Trebuchet MS"/>
                        <a:ea typeface="Trebuchet MS"/>
                        <a:cs typeface="Trebuchet MS"/>
                        <a:sym typeface="Trebuchet MS"/>
                      </a:endParaRPr>
                    </a:p>
                    <a:p>
                      <a:pPr indent="-223287" lvl="0" marL="530092" marR="144665" rtl="0" algn="l">
                        <a:lnSpc>
                          <a:spcPct val="95844"/>
                        </a:lnSpc>
                        <a:spcBef>
                          <a:spcPts val="86"/>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Creating Bar and Line Charts for series data. Use sales or stock market  datasets to create bar charts for categories and line charts for trends over  time. Add tooltips and labels. </a:t>
                      </a:r>
                      <a:endParaRPr sz="1600" u="none" cap="none" strike="noStrike">
                        <a:solidFill>
                          <a:srgbClr val="212121"/>
                        </a:solidFill>
                        <a:latin typeface="Trebuchet MS"/>
                        <a:ea typeface="Trebuchet MS"/>
                        <a:cs typeface="Trebuchet MS"/>
                        <a:sym typeface="Trebuchet MS"/>
                      </a:endParaRPr>
                    </a:p>
                    <a:p>
                      <a:pPr indent="-222782" lvl="0" marL="529587" marR="182993" rtl="0" algn="l">
                        <a:lnSpc>
                          <a:spcPct val="96347"/>
                        </a:lnSpc>
                        <a:spcBef>
                          <a:spcPts val="103"/>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Interactive Dashboards with Filters and Slicers. Build a dashboard for a  retail dataset that includes filters for region, category, and date. Use  slicers (Power BI) or filter actions (Tableau). </a:t>
                      </a:r>
                      <a:endParaRPr sz="1600" u="none" cap="none" strike="noStrike">
                        <a:solidFill>
                          <a:srgbClr val="212121"/>
                        </a:solidFill>
                        <a:latin typeface="Trebuchet MS"/>
                        <a:ea typeface="Trebuchet MS"/>
                        <a:cs typeface="Trebuchet MS"/>
                        <a:sym typeface="Trebuchet MS"/>
                      </a:endParaRPr>
                    </a:p>
                    <a:p>
                      <a:pPr indent="-226322" lvl="0" marL="533128" marR="109400" rtl="0" algn="l">
                        <a:lnSpc>
                          <a:spcPct val="95928"/>
                        </a:lnSpc>
                        <a:spcBef>
                          <a:spcPts val="98"/>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Geo-Visualization with Maps. Use a dataset with location data (e.g.,  country/state/city-wise sales or COVID-19 cases) and create a filled map  or symbol map. </a:t>
                      </a:r>
                      <a:endParaRPr sz="1600" u="none" cap="none" strike="noStrike">
                        <a:solidFill>
                          <a:srgbClr val="212121"/>
                        </a:solidFill>
                        <a:latin typeface="Trebuchet MS"/>
                        <a:ea typeface="Trebuchet MS"/>
                        <a:cs typeface="Trebuchet MS"/>
                        <a:sym typeface="Trebuchet MS"/>
                      </a:endParaRPr>
                    </a:p>
                    <a:p>
                      <a:pPr indent="-223033" lvl="0" marL="529840" marR="155036" rtl="0" algn="l">
                        <a:lnSpc>
                          <a:spcPct val="96347"/>
                        </a:lnSpc>
                        <a:spcBef>
                          <a:spcPts val="102"/>
                        </a:spcBef>
                        <a:spcAft>
                          <a:spcPts val="0"/>
                        </a:spcAft>
                        <a:buClr>
                          <a:schemeClr val="dk1"/>
                        </a:buClr>
                        <a:buSzPts val="1100"/>
                        <a:buFont typeface="Arial"/>
                        <a:buNone/>
                      </a:pPr>
                      <a:r>
                        <a:rPr lang="en-US" sz="1600" u="none" cap="none" strike="noStrike">
                          <a:solidFill>
                            <a:srgbClr val="212121"/>
                          </a:solidFill>
                          <a:latin typeface="Trebuchet MS"/>
                          <a:ea typeface="Trebuchet MS"/>
                          <a:cs typeface="Trebuchet MS"/>
                          <a:sym typeface="Trebuchet MS"/>
                        </a:rPr>
                        <a:t>• Pie and Donut Charts for Category Proportion. Use a dataset like the  Olympic medals dataset to show proportions using pie and donut charts.  Analyze medal share by country. </a:t>
                      </a:r>
                      <a:endParaRPr sz="1600" u="none" cap="none" strike="noStrike">
                        <a:solidFill>
                          <a:srgbClr val="212121"/>
                        </a:solidFill>
                        <a:latin typeface="Trebuchet MS"/>
                        <a:ea typeface="Trebuchet MS"/>
                        <a:cs typeface="Trebuchet MS"/>
                        <a:sym typeface="Trebuchet MS"/>
                      </a:endParaRPr>
                    </a:p>
                    <a:p>
                      <a:pPr indent="-221895" lvl="0" marL="528701" marR="45620" rtl="0" algn="l">
                        <a:lnSpc>
                          <a:spcPct val="96430"/>
                        </a:lnSpc>
                        <a:spcBef>
                          <a:spcPts val="98"/>
                        </a:spcBef>
                        <a:spcAft>
                          <a:spcPts val="0"/>
                        </a:spcAft>
                        <a:buClr>
                          <a:srgbClr val="000000"/>
                        </a:buClr>
                        <a:buSzPts val="996"/>
                        <a:buFont typeface="Arial"/>
                        <a:buNone/>
                      </a:pPr>
                      <a:r>
                        <a:t/>
                      </a:r>
                      <a:endParaRPr sz="996" u="none" cap="none" strike="noStrike">
                        <a:solidFill>
                          <a:srgbClr val="21212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668972" y="485393"/>
            <a:ext cx="6592800" cy="1036200"/>
          </a:xfrm>
          <a:prstGeom prst="rect">
            <a:avLst/>
          </a:prstGeom>
          <a:noFill/>
          <a:ln>
            <a:noFill/>
          </a:ln>
        </p:spPr>
        <p:txBody>
          <a:bodyPr anchorCtr="0" anchor="t" bIns="0" lIns="0" spcFirstLastPara="1" rIns="0" wrap="square" tIns="568700">
            <a:spAutoFit/>
          </a:bodyPr>
          <a:lstStyle/>
          <a:p>
            <a:pPr indent="0" lvl="0" marL="12700" rtl="0" algn="l">
              <a:lnSpc>
                <a:spcPct val="100000"/>
              </a:lnSpc>
              <a:spcBef>
                <a:spcPts val="0"/>
              </a:spcBef>
              <a:spcAft>
                <a:spcPts val="0"/>
              </a:spcAft>
              <a:buSzPts val="1400"/>
              <a:buNone/>
            </a:pPr>
            <a:r>
              <a:rPr lang="en-US" sz="3000"/>
              <a:t>Application </a:t>
            </a:r>
            <a:endParaRPr sz="3000"/>
          </a:p>
        </p:txBody>
      </p:sp>
      <p:sp>
        <p:nvSpPr>
          <p:cNvPr id="424" name="Google Shape;424;p36"/>
          <p:cNvSpPr/>
          <p:nvPr/>
        </p:nvSpPr>
        <p:spPr>
          <a:xfrm>
            <a:off x="0" y="1085850"/>
            <a:ext cx="85725" cy="666750"/>
          </a:xfrm>
          <a:custGeom>
            <a:rect b="b" l="l" r="r" t="t"/>
            <a:pathLst>
              <a:path extrusionOk="0" h="666750" w="85725">
                <a:moveTo>
                  <a:pt x="85725" y="0"/>
                </a:moveTo>
                <a:lnTo>
                  <a:pt x="0" y="0"/>
                </a:lnTo>
                <a:lnTo>
                  <a:pt x="0" y="666750"/>
                </a:lnTo>
                <a:lnTo>
                  <a:pt x="85725" y="666750"/>
                </a:lnTo>
                <a:lnTo>
                  <a:pt x="857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5" name="Google Shape;425;p36"/>
          <p:cNvSpPr/>
          <p:nvPr/>
        </p:nvSpPr>
        <p:spPr>
          <a:xfrm>
            <a:off x="161925" y="1085850"/>
            <a:ext cx="190500" cy="666750"/>
          </a:xfrm>
          <a:custGeom>
            <a:rect b="b" l="l" r="r" t="t"/>
            <a:pathLst>
              <a:path extrusionOk="0" h="666750" w="190500">
                <a:moveTo>
                  <a:pt x="190500" y="0"/>
                </a:moveTo>
                <a:lnTo>
                  <a:pt x="0" y="0"/>
                </a:lnTo>
                <a:lnTo>
                  <a:pt x="0" y="666750"/>
                </a:lnTo>
                <a:lnTo>
                  <a:pt x="190500" y="666750"/>
                </a:lnTo>
                <a:lnTo>
                  <a:pt x="1905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6" name="Google Shape;426;p36"/>
          <p:cNvSpPr/>
          <p:nvPr/>
        </p:nvSpPr>
        <p:spPr>
          <a:xfrm>
            <a:off x="708693" y="1724025"/>
            <a:ext cx="2008275" cy="28575"/>
          </a:xfrm>
          <a:custGeom>
            <a:rect b="b" l="l" r="r" t="t"/>
            <a:pathLst>
              <a:path extrusionOk="0" h="28575" w="4295775">
                <a:moveTo>
                  <a:pt x="4295775" y="0"/>
                </a:moveTo>
                <a:lnTo>
                  <a:pt x="0" y="0"/>
                </a:lnTo>
                <a:lnTo>
                  <a:pt x="0" y="28575"/>
                </a:lnTo>
                <a:lnTo>
                  <a:pt x="4295775" y="28575"/>
                </a:lnTo>
                <a:lnTo>
                  <a:pt x="4295775" y="0"/>
                </a:lnTo>
                <a:close/>
              </a:path>
            </a:pathLst>
          </a:custGeom>
          <a:solidFill>
            <a:srgbClr val="0E9E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7" name="Google Shape;427;p36"/>
          <p:cNvSpPr txBox="1"/>
          <p:nvPr/>
        </p:nvSpPr>
        <p:spPr>
          <a:xfrm>
            <a:off x="668975" y="2081975"/>
            <a:ext cx="5703000" cy="1984800"/>
          </a:xfrm>
          <a:prstGeom prst="rect">
            <a:avLst/>
          </a:prstGeom>
          <a:noFill/>
          <a:ln>
            <a:noFill/>
          </a:ln>
        </p:spPr>
        <p:txBody>
          <a:bodyPr anchorCtr="0" anchor="t" bIns="0" lIns="0" spcFirstLastPara="1" rIns="0" wrap="square" tIns="46975">
            <a:spAutoFit/>
          </a:bodyPr>
          <a:lstStyle/>
          <a:p>
            <a:pPr indent="0" lvl="0" marL="0" marR="5080" rtl="0" algn="l">
              <a:lnSpc>
                <a:spcPct val="899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Data Science: </a:t>
            </a:r>
            <a:endParaRPr b="0" i="0" sz="2000" u="none" cap="none" strike="noStrike">
              <a:solidFill>
                <a:srgbClr val="000000"/>
              </a:solidFill>
              <a:latin typeface="Trebuchet MS"/>
              <a:ea typeface="Trebuchet MS"/>
              <a:cs typeface="Trebuchet MS"/>
              <a:sym typeface="Trebuchet MS"/>
            </a:endParaRPr>
          </a:p>
          <a:p>
            <a:pPr indent="0" lvl="0" marL="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In data science, visualization is used to explore and understand complex datasets.</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Identify patterns,</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Build predictive models. </a:t>
            </a:r>
            <a:endParaRPr b="0" i="0" sz="2000" u="none" cap="none" strike="noStrike">
              <a:solidFill>
                <a:srgbClr val="000000"/>
              </a:solidFill>
              <a:latin typeface="Trebuchet MS"/>
              <a:ea typeface="Trebuchet MS"/>
              <a:cs typeface="Trebuchet MS"/>
              <a:sym typeface="Trebuchet MS"/>
            </a:endParaRPr>
          </a:p>
          <a:p>
            <a:pPr indent="0" lvl="0" marL="1270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p:txBody>
      </p:sp>
      <p:pic>
        <p:nvPicPr>
          <p:cNvPr id="428" name="Google Shape;428;p36"/>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grpSp>
        <p:nvGrpSpPr>
          <p:cNvPr id="429" name="Google Shape;429;p36"/>
          <p:cNvGrpSpPr/>
          <p:nvPr/>
        </p:nvGrpSpPr>
        <p:grpSpPr>
          <a:xfrm>
            <a:off x="6219325" y="0"/>
            <a:ext cx="5973535" cy="6858000"/>
            <a:chOff x="5534025" y="0"/>
            <a:chExt cx="6657975" cy="6858000"/>
          </a:xfrm>
        </p:grpSpPr>
        <p:sp>
          <p:nvSpPr>
            <p:cNvPr id="430" name="Google Shape;430;p36"/>
            <p:cNvSpPr/>
            <p:nvPr/>
          </p:nvSpPr>
          <p:spPr>
            <a:xfrm>
              <a:off x="10696575" y="0"/>
              <a:ext cx="1495425" cy="6858000"/>
            </a:xfrm>
            <a:custGeom>
              <a:rect b="b" l="l" r="r" t="t"/>
              <a:pathLst>
                <a:path extrusionOk="0" h="6858000" w="1495425">
                  <a:moveTo>
                    <a:pt x="1495425" y="0"/>
                  </a:moveTo>
                  <a:lnTo>
                    <a:pt x="0" y="0"/>
                  </a:lnTo>
                  <a:lnTo>
                    <a:pt x="0" y="6858000"/>
                  </a:lnTo>
                  <a:lnTo>
                    <a:pt x="1495425" y="6858000"/>
                  </a:lnTo>
                  <a:lnTo>
                    <a:pt x="14954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31" name="Google Shape;431;p36"/>
            <p:cNvPicPr preferRelativeResize="0"/>
            <p:nvPr/>
          </p:nvPicPr>
          <p:blipFill rotWithShape="1">
            <a:blip r:embed="rId4">
              <a:alphaModFix/>
            </a:blip>
            <a:srcRect b="0" l="0" r="0" t="0"/>
            <a:stretch/>
          </p:blipFill>
          <p:spPr>
            <a:xfrm>
              <a:off x="5534025" y="485711"/>
              <a:ext cx="6310376" cy="6138926"/>
            </a:xfrm>
            <a:prstGeom prst="rect">
              <a:avLst/>
            </a:prstGeom>
            <a:noFill/>
            <a:ln>
              <a:noFill/>
            </a:ln>
          </p:spPr>
        </p:pic>
        <p:sp>
          <p:nvSpPr>
            <p:cNvPr id="432" name="Google Shape;432;p36"/>
            <p:cNvSpPr/>
            <p:nvPr/>
          </p:nvSpPr>
          <p:spPr>
            <a:xfrm>
              <a:off x="5686425" y="514350"/>
              <a:ext cx="6010275" cy="5838825"/>
            </a:xfrm>
            <a:custGeom>
              <a:rect b="b" l="l" r="r" t="t"/>
              <a:pathLst>
                <a:path extrusionOk="0" h="5838825" w="6010275">
                  <a:moveTo>
                    <a:pt x="6010275" y="0"/>
                  </a:moveTo>
                  <a:lnTo>
                    <a:pt x="0" y="0"/>
                  </a:lnTo>
                  <a:lnTo>
                    <a:pt x="0" y="5838825"/>
                  </a:lnTo>
                  <a:lnTo>
                    <a:pt x="6010275" y="5838825"/>
                  </a:lnTo>
                  <a:lnTo>
                    <a:pt x="60102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33" name="Google Shape;433;p36"/>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grpSp>
      <p:pic>
        <p:nvPicPr>
          <p:cNvPr id="434" name="Google Shape;434;p36"/>
          <p:cNvPicPr preferRelativeResize="0"/>
          <p:nvPr/>
        </p:nvPicPr>
        <p:blipFill rotWithShape="1">
          <a:blip r:embed="rId6">
            <a:alphaModFix/>
          </a:blip>
          <a:srcRect b="0" l="0" r="0" t="0"/>
          <a:stretch/>
        </p:blipFill>
        <p:spPr>
          <a:xfrm>
            <a:off x="6561250" y="1646550"/>
            <a:ext cx="5095325" cy="3332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type="title"/>
          </p:nvPr>
        </p:nvSpPr>
        <p:spPr>
          <a:xfrm>
            <a:off x="668972" y="485393"/>
            <a:ext cx="6592800" cy="1036200"/>
          </a:xfrm>
          <a:prstGeom prst="rect">
            <a:avLst/>
          </a:prstGeom>
          <a:noFill/>
          <a:ln>
            <a:noFill/>
          </a:ln>
        </p:spPr>
        <p:txBody>
          <a:bodyPr anchorCtr="0" anchor="t" bIns="0" lIns="0" spcFirstLastPara="1" rIns="0" wrap="square" tIns="568700">
            <a:spAutoFit/>
          </a:bodyPr>
          <a:lstStyle/>
          <a:p>
            <a:pPr indent="0" lvl="0" marL="12700" rtl="0" algn="l">
              <a:lnSpc>
                <a:spcPct val="100000"/>
              </a:lnSpc>
              <a:spcBef>
                <a:spcPts val="0"/>
              </a:spcBef>
              <a:spcAft>
                <a:spcPts val="0"/>
              </a:spcAft>
              <a:buSzPts val="1400"/>
              <a:buNone/>
            </a:pPr>
            <a:r>
              <a:rPr lang="en-US" sz="3000"/>
              <a:t>Application </a:t>
            </a:r>
            <a:endParaRPr sz="3000"/>
          </a:p>
        </p:txBody>
      </p:sp>
      <p:sp>
        <p:nvSpPr>
          <p:cNvPr id="440" name="Google Shape;440;p37"/>
          <p:cNvSpPr/>
          <p:nvPr/>
        </p:nvSpPr>
        <p:spPr>
          <a:xfrm>
            <a:off x="0" y="1085850"/>
            <a:ext cx="85725" cy="666750"/>
          </a:xfrm>
          <a:custGeom>
            <a:rect b="b" l="l" r="r" t="t"/>
            <a:pathLst>
              <a:path extrusionOk="0" h="666750" w="85725">
                <a:moveTo>
                  <a:pt x="85725" y="0"/>
                </a:moveTo>
                <a:lnTo>
                  <a:pt x="0" y="0"/>
                </a:lnTo>
                <a:lnTo>
                  <a:pt x="0" y="666750"/>
                </a:lnTo>
                <a:lnTo>
                  <a:pt x="85725" y="666750"/>
                </a:lnTo>
                <a:lnTo>
                  <a:pt x="857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37"/>
          <p:cNvSpPr/>
          <p:nvPr/>
        </p:nvSpPr>
        <p:spPr>
          <a:xfrm>
            <a:off x="161925" y="1085850"/>
            <a:ext cx="190500" cy="666750"/>
          </a:xfrm>
          <a:custGeom>
            <a:rect b="b" l="l" r="r" t="t"/>
            <a:pathLst>
              <a:path extrusionOk="0" h="666750" w="190500">
                <a:moveTo>
                  <a:pt x="190500" y="0"/>
                </a:moveTo>
                <a:lnTo>
                  <a:pt x="0" y="0"/>
                </a:lnTo>
                <a:lnTo>
                  <a:pt x="0" y="666750"/>
                </a:lnTo>
                <a:lnTo>
                  <a:pt x="190500" y="666750"/>
                </a:lnTo>
                <a:lnTo>
                  <a:pt x="1905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 name="Google Shape;442;p37"/>
          <p:cNvSpPr/>
          <p:nvPr/>
        </p:nvSpPr>
        <p:spPr>
          <a:xfrm>
            <a:off x="708693" y="1724025"/>
            <a:ext cx="2008275" cy="28575"/>
          </a:xfrm>
          <a:custGeom>
            <a:rect b="b" l="l" r="r" t="t"/>
            <a:pathLst>
              <a:path extrusionOk="0" h="28575" w="4295775">
                <a:moveTo>
                  <a:pt x="4295775" y="0"/>
                </a:moveTo>
                <a:lnTo>
                  <a:pt x="0" y="0"/>
                </a:lnTo>
                <a:lnTo>
                  <a:pt x="0" y="28575"/>
                </a:lnTo>
                <a:lnTo>
                  <a:pt x="4295775" y="28575"/>
                </a:lnTo>
                <a:lnTo>
                  <a:pt x="4295775" y="0"/>
                </a:lnTo>
                <a:close/>
              </a:path>
            </a:pathLst>
          </a:custGeom>
          <a:solidFill>
            <a:srgbClr val="0E9E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 name="Google Shape;443;p37"/>
          <p:cNvSpPr txBox="1"/>
          <p:nvPr/>
        </p:nvSpPr>
        <p:spPr>
          <a:xfrm>
            <a:off x="668975" y="2081975"/>
            <a:ext cx="5703000" cy="1707900"/>
          </a:xfrm>
          <a:prstGeom prst="rect">
            <a:avLst/>
          </a:prstGeom>
          <a:noFill/>
          <a:ln>
            <a:noFill/>
          </a:ln>
        </p:spPr>
        <p:txBody>
          <a:bodyPr anchorCtr="0" anchor="t" bIns="0" lIns="0" spcFirstLastPara="1" rIns="0" wrap="square" tIns="46975">
            <a:spAutoFit/>
          </a:bodyPr>
          <a:lstStyle/>
          <a:p>
            <a:pPr indent="0" lvl="0" marL="0" marR="5080" rtl="0" algn="l">
              <a:lnSpc>
                <a:spcPct val="89900"/>
              </a:lnSpc>
              <a:spcBef>
                <a:spcPts val="0"/>
              </a:spcBef>
              <a:spcAft>
                <a:spcPts val="0"/>
              </a:spcAft>
              <a:buClr>
                <a:srgbClr val="000000"/>
              </a:buClr>
              <a:buSzPts val="2000"/>
              <a:buFont typeface="Arial"/>
              <a:buNone/>
            </a:pPr>
            <a:r>
              <a:rPr b="0" i="0" lang="en-US" sz="2000" u="none" cap="none" strike="noStrike">
                <a:solidFill>
                  <a:srgbClr val="000000"/>
                </a:solidFill>
                <a:latin typeface="Trebuchet MS"/>
                <a:ea typeface="Trebuchet MS"/>
                <a:cs typeface="Trebuchet MS"/>
                <a:sym typeface="Trebuchet MS"/>
              </a:rPr>
              <a:t>Other Applications: </a:t>
            </a:r>
            <a:endParaRPr b="0" i="0" sz="2000" u="none" cap="none" strike="noStrike">
              <a:solidFill>
                <a:srgbClr val="000000"/>
              </a:solidFill>
              <a:latin typeface="Trebuchet MS"/>
              <a:ea typeface="Trebuchet MS"/>
              <a:cs typeface="Trebuchet MS"/>
              <a:sym typeface="Trebuchet MS"/>
            </a:endParaRPr>
          </a:p>
          <a:p>
            <a:pPr indent="0" lvl="0" marL="0" marR="5080" rtl="0" algn="l">
              <a:lnSpc>
                <a:spcPct val="89900"/>
              </a:lnSpc>
              <a:spcBef>
                <a:spcPts val="0"/>
              </a:spcBef>
              <a:spcAft>
                <a:spcPts val="0"/>
              </a:spcAft>
              <a:buClr>
                <a:srgbClr val="000000"/>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Education, </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Scientific research,</a:t>
            </a:r>
            <a:endParaRPr b="0" i="0" sz="2000" u="none" cap="none" strike="noStrike">
              <a:solidFill>
                <a:srgbClr val="000000"/>
              </a:solidFill>
              <a:latin typeface="Trebuchet MS"/>
              <a:ea typeface="Trebuchet MS"/>
              <a:cs typeface="Trebuchet MS"/>
              <a:sym typeface="Trebuchet MS"/>
            </a:endParaRPr>
          </a:p>
          <a:p>
            <a:pPr indent="-355600" lvl="0" marL="457200" marR="5080" rtl="0" algn="l">
              <a:lnSpc>
                <a:spcPct val="899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Sports analytics to gain insights from data and improve performance.</a:t>
            </a:r>
            <a:endParaRPr b="0" i="0" sz="2000" u="none" cap="none" strike="noStrike">
              <a:solidFill>
                <a:srgbClr val="000000"/>
              </a:solidFill>
              <a:latin typeface="Trebuchet MS"/>
              <a:ea typeface="Trebuchet MS"/>
              <a:cs typeface="Trebuchet MS"/>
              <a:sym typeface="Trebuchet MS"/>
            </a:endParaRPr>
          </a:p>
        </p:txBody>
      </p:sp>
      <p:pic>
        <p:nvPicPr>
          <p:cNvPr id="444" name="Google Shape;444;p37"/>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grpSp>
        <p:nvGrpSpPr>
          <p:cNvPr id="445" name="Google Shape;445;p37"/>
          <p:cNvGrpSpPr/>
          <p:nvPr/>
        </p:nvGrpSpPr>
        <p:grpSpPr>
          <a:xfrm>
            <a:off x="6219325" y="0"/>
            <a:ext cx="5973535" cy="6858000"/>
            <a:chOff x="5534025" y="0"/>
            <a:chExt cx="6657975" cy="6858000"/>
          </a:xfrm>
        </p:grpSpPr>
        <p:sp>
          <p:nvSpPr>
            <p:cNvPr id="446" name="Google Shape;446;p37"/>
            <p:cNvSpPr/>
            <p:nvPr/>
          </p:nvSpPr>
          <p:spPr>
            <a:xfrm>
              <a:off x="10696575" y="0"/>
              <a:ext cx="1495425" cy="6858000"/>
            </a:xfrm>
            <a:custGeom>
              <a:rect b="b" l="l" r="r" t="t"/>
              <a:pathLst>
                <a:path extrusionOk="0" h="6858000" w="1495425">
                  <a:moveTo>
                    <a:pt x="1495425" y="0"/>
                  </a:moveTo>
                  <a:lnTo>
                    <a:pt x="0" y="0"/>
                  </a:lnTo>
                  <a:lnTo>
                    <a:pt x="0" y="6858000"/>
                  </a:lnTo>
                  <a:lnTo>
                    <a:pt x="1495425" y="6858000"/>
                  </a:lnTo>
                  <a:lnTo>
                    <a:pt x="14954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47" name="Google Shape;447;p37"/>
            <p:cNvPicPr preferRelativeResize="0"/>
            <p:nvPr/>
          </p:nvPicPr>
          <p:blipFill rotWithShape="1">
            <a:blip r:embed="rId4">
              <a:alphaModFix/>
            </a:blip>
            <a:srcRect b="0" l="0" r="0" t="0"/>
            <a:stretch/>
          </p:blipFill>
          <p:spPr>
            <a:xfrm>
              <a:off x="5534025" y="485711"/>
              <a:ext cx="6310376" cy="6138926"/>
            </a:xfrm>
            <a:prstGeom prst="rect">
              <a:avLst/>
            </a:prstGeom>
            <a:noFill/>
            <a:ln>
              <a:noFill/>
            </a:ln>
          </p:spPr>
        </p:pic>
        <p:sp>
          <p:nvSpPr>
            <p:cNvPr id="448" name="Google Shape;448;p37"/>
            <p:cNvSpPr/>
            <p:nvPr/>
          </p:nvSpPr>
          <p:spPr>
            <a:xfrm>
              <a:off x="5686425" y="514350"/>
              <a:ext cx="6010275" cy="5838825"/>
            </a:xfrm>
            <a:custGeom>
              <a:rect b="b" l="l" r="r" t="t"/>
              <a:pathLst>
                <a:path extrusionOk="0" h="5838825" w="6010275">
                  <a:moveTo>
                    <a:pt x="6010275" y="0"/>
                  </a:moveTo>
                  <a:lnTo>
                    <a:pt x="0" y="0"/>
                  </a:lnTo>
                  <a:lnTo>
                    <a:pt x="0" y="5838825"/>
                  </a:lnTo>
                  <a:lnTo>
                    <a:pt x="6010275" y="5838825"/>
                  </a:lnTo>
                  <a:lnTo>
                    <a:pt x="60102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49" name="Google Shape;449;p37"/>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grpSp>
      <p:pic>
        <p:nvPicPr>
          <p:cNvPr id="450" name="Google Shape;450;p37"/>
          <p:cNvPicPr preferRelativeResize="0"/>
          <p:nvPr/>
        </p:nvPicPr>
        <p:blipFill rotWithShape="1">
          <a:blip r:embed="rId6">
            <a:alphaModFix/>
          </a:blip>
          <a:srcRect b="0" l="0" r="0" t="0"/>
          <a:stretch/>
        </p:blipFill>
        <p:spPr>
          <a:xfrm>
            <a:off x="6555800" y="1521600"/>
            <a:ext cx="4996875" cy="3647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type="title"/>
          </p:nvPr>
        </p:nvSpPr>
        <p:spPr>
          <a:xfrm>
            <a:off x="668974" y="485400"/>
            <a:ext cx="4148400" cy="1544400"/>
          </a:xfrm>
          <a:prstGeom prst="rect">
            <a:avLst/>
          </a:prstGeom>
          <a:noFill/>
          <a:ln>
            <a:noFill/>
          </a:ln>
        </p:spPr>
        <p:txBody>
          <a:bodyPr anchorCtr="0" anchor="t" bIns="0" lIns="0" spcFirstLastPara="1" rIns="0" wrap="square" tIns="614675">
            <a:spAutoFit/>
          </a:bodyPr>
          <a:lstStyle/>
          <a:p>
            <a:pPr indent="0" lvl="0" marL="67945" rtl="0" algn="l">
              <a:lnSpc>
                <a:spcPct val="100000"/>
              </a:lnSpc>
              <a:spcBef>
                <a:spcPts val="0"/>
              </a:spcBef>
              <a:spcAft>
                <a:spcPts val="0"/>
              </a:spcAft>
              <a:buSzPts val="1400"/>
              <a:buNone/>
            </a:pPr>
            <a:r>
              <a:rPr lang="en-US" sz="3000"/>
              <a:t>Tools For Data </a:t>
            </a:r>
            <a:endParaRPr sz="3000"/>
          </a:p>
          <a:p>
            <a:pPr indent="0" lvl="0" marL="67945" rtl="0" algn="l">
              <a:lnSpc>
                <a:spcPct val="100000"/>
              </a:lnSpc>
              <a:spcBef>
                <a:spcPts val="0"/>
              </a:spcBef>
              <a:spcAft>
                <a:spcPts val="0"/>
              </a:spcAft>
              <a:buSzPts val="1400"/>
              <a:buNone/>
            </a:pPr>
            <a:r>
              <a:rPr lang="en-US" sz="3000"/>
              <a:t>Visualization</a:t>
            </a:r>
            <a:endParaRPr sz="3000"/>
          </a:p>
        </p:txBody>
      </p:sp>
      <p:grpSp>
        <p:nvGrpSpPr>
          <p:cNvPr id="456" name="Google Shape;456;p38"/>
          <p:cNvGrpSpPr/>
          <p:nvPr/>
        </p:nvGrpSpPr>
        <p:grpSpPr>
          <a:xfrm>
            <a:off x="66675" y="323786"/>
            <a:ext cx="12125325" cy="6391339"/>
            <a:chOff x="66675" y="323786"/>
            <a:chExt cx="12125325" cy="6391339"/>
          </a:xfrm>
        </p:grpSpPr>
        <p:sp>
          <p:nvSpPr>
            <p:cNvPr id="457" name="Google Shape;457;p38"/>
            <p:cNvSpPr/>
            <p:nvPr/>
          </p:nvSpPr>
          <p:spPr>
            <a:xfrm>
              <a:off x="66675" y="5762625"/>
              <a:ext cx="12125325" cy="742950"/>
            </a:xfrm>
            <a:custGeom>
              <a:rect b="b" l="l" r="r" t="t"/>
              <a:pathLst>
                <a:path extrusionOk="0" h="742950" w="12125325">
                  <a:moveTo>
                    <a:pt x="152400" y="0"/>
                  </a:moveTo>
                  <a:lnTo>
                    <a:pt x="0" y="0"/>
                  </a:lnTo>
                  <a:lnTo>
                    <a:pt x="0" y="733425"/>
                  </a:lnTo>
                  <a:lnTo>
                    <a:pt x="152400" y="733425"/>
                  </a:lnTo>
                  <a:lnTo>
                    <a:pt x="152400" y="0"/>
                  </a:lnTo>
                  <a:close/>
                </a:path>
                <a:path extrusionOk="0" h="742950" w="12125325">
                  <a:moveTo>
                    <a:pt x="12125325" y="0"/>
                  </a:moveTo>
                  <a:lnTo>
                    <a:pt x="295275" y="0"/>
                  </a:lnTo>
                  <a:lnTo>
                    <a:pt x="295275" y="742950"/>
                  </a:lnTo>
                  <a:lnTo>
                    <a:pt x="12125325" y="742950"/>
                  </a:lnTo>
                  <a:lnTo>
                    <a:pt x="121253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8" name="Google Shape;458;p38"/>
            <p:cNvPicPr preferRelativeResize="0"/>
            <p:nvPr/>
          </p:nvPicPr>
          <p:blipFill rotWithShape="1">
            <a:blip r:embed="rId3">
              <a:alphaModFix/>
            </a:blip>
            <a:srcRect b="0" l="0" r="0" t="0"/>
            <a:stretch/>
          </p:blipFill>
          <p:spPr>
            <a:xfrm>
              <a:off x="5543550" y="323786"/>
              <a:ext cx="6481826" cy="6215126"/>
            </a:xfrm>
            <a:prstGeom prst="rect">
              <a:avLst/>
            </a:prstGeom>
            <a:noFill/>
            <a:ln>
              <a:noFill/>
            </a:ln>
          </p:spPr>
        </p:pic>
        <p:sp>
          <p:nvSpPr>
            <p:cNvPr id="459" name="Google Shape;459;p38"/>
            <p:cNvSpPr/>
            <p:nvPr/>
          </p:nvSpPr>
          <p:spPr>
            <a:xfrm>
              <a:off x="4511850" y="352425"/>
              <a:ext cx="7371707" cy="5915025"/>
            </a:xfrm>
            <a:custGeom>
              <a:rect b="b" l="l" r="r" t="t"/>
              <a:pathLst>
                <a:path extrusionOk="0" h="5915025" w="6181725">
                  <a:moveTo>
                    <a:pt x="6181725" y="0"/>
                  </a:moveTo>
                  <a:lnTo>
                    <a:pt x="0" y="0"/>
                  </a:lnTo>
                  <a:lnTo>
                    <a:pt x="0" y="5915025"/>
                  </a:lnTo>
                  <a:lnTo>
                    <a:pt x="6181725" y="5915025"/>
                  </a:lnTo>
                  <a:lnTo>
                    <a:pt x="6181725" y="0"/>
                  </a:lnTo>
                  <a:close/>
                </a:path>
              </a:pathLst>
            </a:custGeom>
            <a:solidFill>
              <a:srgbClr val="FFFFFF"/>
            </a:solid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0" name="Google Shape;460;p38"/>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pic>
          <p:nvPicPr>
            <p:cNvPr id="461" name="Google Shape;461;p38"/>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grpSp>
      <p:sp>
        <p:nvSpPr>
          <p:cNvPr id="462" name="Google Shape;462;p38"/>
          <p:cNvSpPr/>
          <p:nvPr/>
        </p:nvSpPr>
        <p:spPr>
          <a:xfrm>
            <a:off x="10800650" y="4858900"/>
            <a:ext cx="819000" cy="31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463" name="Google Shape;463;p38"/>
          <p:cNvSpPr txBox="1"/>
          <p:nvPr/>
        </p:nvSpPr>
        <p:spPr>
          <a:xfrm>
            <a:off x="668975" y="2200550"/>
            <a:ext cx="4148400" cy="9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Code-Based Tools (for developers, analysts, data scientists)</a:t>
            </a:r>
            <a:endParaRPr b="0" i="0" sz="1800" u="none" cap="none" strike="noStrike">
              <a:solidFill>
                <a:schemeClr val="dk1"/>
              </a:solidFill>
              <a:latin typeface="Trebuchet MS"/>
              <a:ea typeface="Trebuchet MS"/>
              <a:cs typeface="Trebuchet MS"/>
              <a:sym typeface="Trebuchet MS"/>
            </a:endParaRPr>
          </a:p>
        </p:txBody>
      </p:sp>
      <p:graphicFrame>
        <p:nvGraphicFramePr>
          <p:cNvPr id="464" name="Google Shape;464;p38"/>
          <p:cNvGraphicFramePr/>
          <p:nvPr/>
        </p:nvGraphicFramePr>
        <p:xfrm>
          <a:off x="4636525" y="485400"/>
          <a:ext cx="3000000" cy="3000000"/>
        </p:xfrm>
        <a:graphic>
          <a:graphicData uri="http://schemas.openxmlformats.org/drawingml/2006/table">
            <a:tbl>
              <a:tblPr>
                <a:noFill/>
                <a:tableStyleId>{5BE74587-6B3E-4EBD-83A0-6B77F53DB336}</a:tableStyleId>
              </a:tblPr>
              <a:tblGrid>
                <a:gridCol w="1217025"/>
                <a:gridCol w="1217025"/>
                <a:gridCol w="4782975"/>
              </a:tblGrid>
              <a:tr h="330825">
                <a:tc>
                  <a:txBody>
                    <a:bodyPr/>
                    <a:lstStyle/>
                    <a:p>
                      <a:pPr indent="0" lvl="0" marL="0" marR="0" rtl="0" algn="ctr">
                        <a:lnSpc>
                          <a:spcPct val="115000"/>
                        </a:lnSpc>
                        <a:spcBef>
                          <a:spcPts val="0"/>
                        </a:spcBef>
                        <a:spcAft>
                          <a:spcPts val="0"/>
                        </a:spcAft>
                        <a:buClr>
                          <a:srgbClr val="000000"/>
                        </a:buClr>
                        <a:buSzPts val="1300"/>
                        <a:buFont typeface="Arial"/>
                        <a:buNone/>
                      </a:pPr>
                      <a:r>
                        <a:rPr b="1" lang="en-US" sz="1300" u="none" cap="none" strike="noStrike">
                          <a:solidFill>
                            <a:srgbClr val="FFFFFF"/>
                          </a:solidFill>
                        </a:rPr>
                        <a:t>Tool</a:t>
                      </a:r>
                      <a:endParaRPr b="1" sz="1300" u="none" cap="none" strike="noStrike">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en-US" sz="1300" u="none" cap="none" strike="noStrike">
                          <a:solidFill>
                            <a:srgbClr val="FFFFFF"/>
                          </a:solidFill>
                        </a:rPr>
                        <a:t>Language</a:t>
                      </a:r>
                      <a:endParaRPr b="1" sz="1300" u="none" cap="none" strike="noStrike">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74E13"/>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en-US" sz="1300" u="none" cap="none" strike="noStrike">
                          <a:solidFill>
                            <a:srgbClr val="FFFFFF"/>
                          </a:solidFill>
                        </a:rPr>
                        <a:t>Feature</a:t>
                      </a:r>
                      <a:endParaRPr b="1" sz="1300" u="none" cap="none" strike="noStrike">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74E13"/>
                    </a:solidFill>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Matplotlib</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Python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Highly customizable static plots; ideal for detailed control.</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Seaborn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Python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Built on Matplotlib; easier syntax for statistical plots.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1500">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Plotly</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Python, R, JavaScript</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Interactive charts; supports dashboards.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Bokeh</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Python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Interactive visualizations for web browsers.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ggplot2</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R</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Grammar-of-graphics-based plotting; very popular in R.</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D3.js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JavaScript</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Powerful library for creating interactive, web-based visualizations.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Altair</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Python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Declarative statistical visualization; integrates well with Pandas.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82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Chart.js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JavaScript</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Simple, responsive charts for websites.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65" name="Google Shape;465;p38"/>
          <p:cNvPicPr preferRelativeResize="0"/>
          <p:nvPr/>
        </p:nvPicPr>
        <p:blipFill rotWithShape="1">
          <a:blip r:embed="rId6">
            <a:alphaModFix/>
          </a:blip>
          <a:srcRect b="0" l="0" r="0" t="0"/>
          <a:stretch/>
        </p:blipFill>
        <p:spPr>
          <a:xfrm>
            <a:off x="4636524" y="4079949"/>
            <a:ext cx="723123" cy="723123"/>
          </a:xfrm>
          <a:prstGeom prst="rect">
            <a:avLst/>
          </a:prstGeom>
          <a:noFill/>
          <a:ln>
            <a:noFill/>
          </a:ln>
        </p:spPr>
      </p:pic>
      <p:pic>
        <p:nvPicPr>
          <p:cNvPr id="466" name="Google Shape;466;p38"/>
          <p:cNvPicPr preferRelativeResize="0"/>
          <p:nvPr/>
        </p:nvPicPr>
        <p:blipFill rotWithShape="1">
          <a:blip r:embed="rId7">
            <a:alphaModFix/>
          </a:blip>
          <a:srcRect b="0" l="0" r="0" t="0"/>
          <a:stretch/>
        </p:blipFill>
        <p:spPr>
          <a:xfrm>
            <a:off x="5853540" y="4212988"/>
            <a:ext cx="1593675" cy="457050"/>
          </a:xfrm>
          <a:prstGeom prst="rect">
            <a:avLst/>
          </a:prstGeom>
          <a:noFill/>
          <a:ln>
            <a:noFill/>
          </a:ln>
        </p:spPr>
      </p:pic>
      <p:pic>
        <p:nvPicPr>
          <p:cNvPr id="467" name="Google Shape;467;p38"/>
          <p:cNvPicPr preferRelativeResize="0"/>
          <p:nvPr/>
        </p:nvPicPr>
        <p:blipFill rotWithShape="1">
          <a:blip r:embed="rId8">
            <a:alphaModFix/>
          </a:blip>
          <a:srcRect b="0" l="0" r="0" t="0"/>
          <a:stretch/>
        </p:blipFill>
        <p:spPr>
          <a:xfrm>
            <a:off x="7652163" y="4121476"/>
            <a:ext cx="1920225" cy="640075"/>
          </a:xfrm>
          <a:prstGeom prst="rect">
            <a:avLst/>
          </a:prstGeom>
          <a:noFill/>
          <a:ln>
            <a:noFill/>
          </a:ln>
        </p:spPr>
      </p:pic>
      <p:pic>
        <p:nvPicPr>
          <p:cNvPr id="468" name="Google Shape;468;p38"/>
          <p:cNvPicPr preferRelativeResize="0"/>
          <p:nvPr/>
        </p:nvPicPr>
        <p:blipFill rotWithShape="1">
          <a:blip r:embed="rId9">
            <a:alphaModFix/>
          </a:blip>
          <a:srcRect b="0" l="0" r="0" t="0"/>
          <a:stretch/>
        </p:blipFill>
        <p:spPr>
          <a:xfrm>
            <a:off x="9897400" y="4213000"/>
            <a:ext cx="1593049" cy="457025"/>
          </a:xfrm>
          <a:prstGeom prst="rect">
            <a:avLst/>
          </a:prstGeom>
          <a:noFill/>
          <a:ln>
            <a:noFill/>
          </a:ln>
        </p:spPr>
      </p:pic>
      <p:pic>
        <p:nvPicPr>
          <p:cNvPr id="469" name="Google Shape;469;p38"/>
          <p:cNvPicPr preferRelativeResize="0"/>
          <p:nvPr/>
        </p:nvPicPr>
        <p:blipFill rotWithShape="1">
          <a:blip r:embed="rId10">
            <a:alphaModFix/>
          </a:blip>
          <a:srcRect b="0" l="0" r="0" t="0"/>
          <a:stretch/>
        </p:blipFill>
        <p:spPr>
          <a:xfrm>
            <a:off x="4788200" y="5095786"/>
            <a:ext cx="723126" cy="835214"/>
          </a:xfrm>
          <a:prstGeom prst="rect">
            <a:avLst/>
          </a:prstGeom>
          <a:noFill/>
          <a:ln>
            <a:noFill/>
          </a:ln>
        </p:spPr>
      </p:pic>
      <p:pic>
        <p:nvPicPr>
          <p:cNvPr id="470" name="Google Shape;470;p38"/>
          <p:cNvPicPr preferRelativeResize="0"/>
          <p:nvPr/>
        </p:nvPicPr>
        <p:blipFill rotWithShape="1">
          <a:blip r:embed="rId11">
            <a:alphaModFix/>
          </a:blip>
          <a:srcRect b="0" l="0" r="0" t="0"/>
          <a:stretch/>
        </p:blipFill>
        <p:spPr>
          <a:xfrm>
            <a:off x="6365838" y="5124366"/>
            <a:ext cx="819000" cy="778047"/>
          </a:xfrm>
          <a:prstGeom prst="rect">
            <a:avLst/>
          </a:prstGeom>
          <a:noFill/>
          <a:ln>
            <a:noFill/>
          </a:ln>
        </p:spPr>
      </p:pic>
      <p:pic>
        <p:nvPicPr>
          <p:cNvPr id="471" name="Google Shape;471;p38"/>
          <p:cNvPicPr preferRelativeResize="0"/>
          <p:nvPr/>
        </p:nvPicPr>
        <p:blipFill rotWithShape="1">
          <a:blip r:embed="rId12">
            <a:alphaModFix/>
          </a:blip>
          <a:srcRect b="0" l="0" r="0" t="0"/>
          <a:stretch/>
        </p:blipFill>
        <p:spPr>
          <a:xfrm>
            <a:off x="7888388" y="4789488"/>
            <a:ext cx="1447800" cy="1447800"/>
          </a:xfrm>
          <a:prstGeom prst="rect">
            <a:avLst/>
          </a:prstGeom>
          <a:noFill/>
          <a:ln>
            <a:noFill/>
          </a:ln>
        </p:spPr>
      </p:pic>
      <p:pic>
        <p:nvPicPr>
          <p:cNvPr id="472" name="Google Shape;472;p38"/>
          <p:cNvPicPr preferRelativeResize="0"/>
          <p:nvPr/>
        </p:nvPicPr>
        <p:blipFill rotWithShape="1">
          <a:blip r:embed="rId13">
            <a:alphaModFix/>
          </a:blip>
          <a:srcRect b="0" l="0" r="0" t="0"/>
          <a:stretch/>
        </p:blipFill>
        <p:spPr>
          <a:xfrm>
            <a:off x="10123525" y="4985050"/>
            <a:ext cx="936900" cy="93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668974" y="485400"/>
            <a:ext cx="4148400" cy="1544400"/>
          </a:xfrm>
          <a:prstGeom prst="rect">
            <a:avLst/>
          </a:prstGeom>
          <a:noFill/>
          <a:ln>
            <a:noFill/>
          </a:ln>
        </p:spPr>
        <p:txBody>
          <a:bodyPr anchorCtr="0" anchor="t" bIns="0" lIns="0" spcFirstLastPara="1" rIns="0" wrap="square" tIns="614675">
            <a:spAutoFit/>
          </a:bodyPr>
          <a:lstStyle/>
          <a:p>
            <a:pPr indent="0" lvl="0" marL="67945" rtl="0" algn="l">
              <a:lnSpc>
                <a:spcPct val="100000"/>
              </a:lnSpc>
              <a:spcBef>
                <a:spcPts val="0"/>
              </a:spcBef>
              <a:spcAft>
                <a:spcPts val="0"/>
              </a:spcAft>
              <a:buSzPts val="1400"/>
              <a:buNone/>
            </a:pPr>
            <a:r>
              <a:rPr lang="en-US" sz="3000"/>
              <a:t>Tools For Data </a:t>
            </a:r>
            <a:endParaRPr sz="3000"/>
          </a:p>
          <a:p>
            <a:pPr indent="0" lvl="0" marL="67945" rtl="0" algn="l">
              <a:lnSpc>
                <a:spcPct val="100000"/>
              </a:lnSpc>
              <a:spcBef>
                <a:spcPts val="0"/>
              </a:spcBef>
              <a:spcAft>
                <a:spcPts val="0"/>
              </a:spcAft>
              <a:buSzPts val="1400"/>
              <a:buNone/>
            </a:pPr>
            <a:r>
              <a:rPr lang="en-US" sz="3000"/>
              <a:t>Visualization</a:t>
            </a:r>
            <a:endParaRPr sz="3000"/>
          </a:p>
        </p:txBody>
      </p:sp>
      <p:sp>
        <p:nvSpPr>
          <p:cNvPr id="478" name="Google Shape;478;p39"/>
          <p:cNvSpPr/>
          <p:nvPr/>
        </p:nvSpPr>
        <p:spPr>
          <a:xfrm>
            <a:off x="10800650" y="4858900"/>
            <a:ext cx="819000" cy="31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479" name="Google Shape;479;p39"/>
          <p:cNvSpPr txBox="1"/>
          <p:nvPr/>
        </p:nvSpPr>
        <p:spPr>
          <a:xfrm>
            <a:off x="668975" y="2200550"/>
            <a:ext cx="4148400" cy="9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No-Code / Low-Code Tools (for business users, analysts)</a:t>
            </a:r>
            <a:endParaRPr b="0" i="0" sz="1800" u="none" cap="none" strike="noStrike">
              <a:solidFill>
                <a:schemeClr val="dk1"/>
              </a:solidFill>
              <a:latin typeface="Trebuchet MS"/>
              <a:ea typeface="Trebuchet MS"/>
              <a:cs typeface="Trebuchet MS"/>
              <a:sym typeface="Trebuchet MS"/>
            </a:endParaRPr>
          </a:p>
        </p:txBody>
      </p:sp>
      <p:pic>
        <p:nvPicPr>
          <p:cNvPr id="480" name="Google Shape;480;p39"/>
          <p:cNvPicPr preferRelativeResize="0"/>
          <p:nvPr/>
        </p:nvPicPr>
        <p:blipFill rotWithShape="1">
          <a:blip r:embed="rId3">
            <a:alphaModFix/>
          </a:blip>
          <a:srcRect b="0" l="0" r="0" t="0"/>
          <a:stretch/>
        </p:blipFill>
        <p:spPr>
          <a:xfrm>
            <a:off x="9897400" y="4213000"/>
            <a:ext cx="1593049" cy="457025"/>
          </a:xfrm>
          <a:prstGeom prst="rect">
            <a:avLst/>
          </a:prstGeom>
          <a:noFill/>
          <a:ln>
            <a:noFill/>
          </a:ln>
        </p:spPr>
      </p:pic>
      <p:pic>
        <p:nvPicPr>
          <p:cNvPr id="481" name="Google Shape;481;p39"/>
          <p:cNvPicPr preferRelativeResize="0"/>
          <p:nvPr/>
        </p:nvPicPr>
        <p:blipFill rotWithShape="1">
          <a:blip r:embed="rId4">
            <a:alphaModFix/>
          </a:blip>
          <a:srcRect b="0" l="0" r="0" t="0"/>
          <a:stretch/>
        </p:blipFill>
        <p:spPr>
          <a:xfrm>
            <a:off x="4788200" y="5095786"/>
            <a:ext cx="723126" cy="835214"/>
          </a:xfrm>
          <a:prstGeom prst="rect">
            <a:avLst/>
          </a:prstGeom>
          <a:noFill/>
          <a:ln>
            <a:noFill/>
          </a:ln>
        </p:spPr>
      </p:pic>
      <p:pic>
        <p:nvPicPr>
          <p:cNvPr id="482" name="Google Shape;482;p39"/>
          <p:cNvPicPr preferRelativeResize="0"/>
          <p:nvPr/>
        </p:nvPicPr>
        <p:blipFill rotWithShape="1">
          <a:blip r:embed="rId5">
            <a:alphaModFix/>
          </a:blip>
          <a:srcRect b="0" l="0" r="0" t="0"/>
          <a:stretch/>
        </p:blipFill>
        <p:spPr>
          <a:xfrm>
            <a:off x="6365838" y="5124366"/>
            <a:ext cx="819000" cy="778047"/>
          </a:xfrm>
          <a:prstGeom prst="rect">
            <a:avLst/>
          </a:prstGeom>
          <a:noFill/>
          <a:ln>
            <a:noFill/>
          </a:ln>
        </p:spPr>
      </p:pic>
      <p:grpSp>
        <p:nvGrpSpPr>
          <p:cNvPr id="483" name="Google Shape;483;p39"/>
          <p:cNvGrpSpPr/>
          <p:nvPr/>
        </p:nvGrpSpPr>
        <p:grpSpPr>
          <a:xfrm>
            <a:off x="33338" y="323786"/>
            <a:ext cx="12125325" cy="6391339"/>
            <a:chOff x="66675" y="323786"/>
            <a:chExt cx="12125325" cy="6391339"/>
          </a:xfrm>
        </p:grpSpPr>
        <p:sp>
          <p:nvSpPr>
            <p:cNvPr id="484" name="Google Shape;484;p39"/>
            <p:cNvSpPr/>
            <p:nvPr/>
          </p:nvSpPr>
          <p:spPr>
            <a:xfrm>
              <a:off x="66675" y="5762625"/>
              <a:ext cx="12125325" cy="742950"/>
            </a:xfrm>
            <a:custGeom>
              <a:rect b="b" l="l" r="r" t="t"/>
              <a:pathLst>
                <a:path extrusionOk="0" h="742950" w="12125325">
                  <a:moveTo>
                    <a:pt x="152400" y="0"/>
                  </a:moveTo>
                  <a:lnTo>
                    <a:pt x="0" y="0"/>
                  </a:lnTo>
                  <a:lnTo>
                    <a:pt x="0" y="733425"/>
                  </a:lnTo>
                  <a:lnTo>
                    <a:pt x="152400" y="733425"/>
                  </a:lnTo>
                  <a:lnTo>
                    <a:pt x="152400" y="0"/>
                  </a:lnTo>
                  <a:close/>
                </a:path>
                <a:path extrusionOk="0" h="742950" w="12125325">
                  <a:moveTo>
                    <a:pt x="12125325" y="0"/>
                  </a:moveTo>
                  <a:lnTo>
                    <a:pt x="295275" y="0"/>
                  </a:lnTo>
                  <a:lnTo>
                    <a:pt x="295275" y="742950"/>
                  </a:lnTo>
                  <a:lnTo>
                    <a:pt x="12125325" y="742950"/>
                  </a:lnTo>
                  <a:lnTo>
                    <a:pt x="121253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85" name="Google Shape;485;p39"/>
            <p:cNvPicPr preferRelativeResize="0"/>
            <p:nvPr/>
          </p:nvPicPr>
          <p:blipFill rotWithShape="1">
            <a:blip r:embed="rId6">
              <a:alphaModFix/>
            </a:blip>
            <a:srcRect b="0" l="0" r="0" t="0"/>
            <a:stretch/>
          </p:blipFill>
          <p:spPr>
            <a:xfrm>
              <a:off x="5543550" y="323786"/>
              <a:ext cx="6481826" cy="6215127"/>
            </a:xfrm>
            <a:prstGeom prst="rect">
              <a:avLst/>
            </a:prstGeom>
            <a:noFill/>
            <a:ln>
              <a:noFill/>
            </a:ln>
          </p:spPr>
        </p:pic>
        <p:sp>
          <p:nvSpPr>
            <p:cNvPr id="486" name="Google Shape;486;p39"/>
            <p:cNvSpPr/>
            <p:nvPr/>
          </p:nvSpPr>
          <p:spPr>
            <a:xfrm>
              <a:off x="4511850" y="352425"/>
              <a:ext cx="7371707" cy="5915025"/>
            </a:xfrm>
            <a:custGeom>
              <a:rect b="b" l="l" r="r" t="t"/>
              <a:pathLst>
                <a:path extrusionOk="0" h="5915025" w="6181725">
                  <a:moveTo>
                    <a:pt x="6181725" y="0"/>
                  </a:moveTo>
                  <a:lnTo>
                    <a:pt x="0" y="0"/>
                  </a:lnTo>
                  <a:lnTo>
                    <a:pt x="0" y="5915025"/>
                  </a:lnTo>
                  <a:lnTo>
                    <a:pt x="6181725" y="5915025"/>
                  </a:lnTo>
                  <a:lnTo>
                    <a:pt x="6181725" y="0"/>
                  </a:lnTo>
                  <a:close/>
                </a:path>
              </a:pathLst>
            </a:custGeom>
            <a:solidFill>
              <a:srgbClr val="FFFFFF"/>
            </a:solid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87" name="Google Shape;487;p39"/>
            <p:cNvPicPr preferRelativeResize="0"/>
            <p:nvPr/>
          </p:nvPicPr>
          <p:blipFill rotWithShape="1">
            <a:blip r:embed="rId7">
              <a:alphaModFix/>
            </a:blip>
            <a:srcRect b="0" l="0" r="0" t="0"/>
            <a:stretch/>
          </p:blipFill>
          <p:spPr>
            <a:xfrm>
              <a:off x="11210925" y="6010275"/>
              <a:ext cx="647700" cy="704850"/>
            </a:xfrm>
            <a:prstGeom prst="rect">
              <a:avLst/>
            </a:prstGeom>
            <a:noFill/>
            <a:ln>
              <a:noFill/>
            </a:ln>
          </p:spPr>
        </p:pic>
        <p:pic>
          <p:nvPicPr>
            <p:cNvPr id="488" name="Google Shape;488;p39"/>
            <p:cNvPicPr preferRelativeResize="0"/>
            <p:nvPr/>
          </p:nvPicPr>
          <p:blipFill rotWithShape="1">
            <a:blip r:embed="rId8">
              <a:alphaModFix/>
            </a:blip>
            <a:srcRect b="0" l="0" r="0" t="0"/>
            <a:stretch/>
          </p:blipFill>
          <p:spPr>
            <a:xfrm>
              <a:off x="190500" y="6276975"/>
              <a:ext cx="1076325" cy="438150"/>
            </a:xfrm>
            <a:prstGeom prst="rect">
              <a:avLst/>
            </a:prstGeom>
            <a:noFill/>
            <a:ln>
              <a:noFill/>
            </a:ln>
          </p:spPr>
        </p:pic>
      </p:grpSp>
      <p:graphicFrame>
        <p:nvGraphicFramePr>
          <p:cNvPr id="489" name="Google Shape;489;p39"/>
          <p:cNvGraphicFramePr/>
          <p:nvPr/>
        </p:nvGraphicFramePr>
        <p:xfrm>
          <a:off x="4788200" y="558875"/>
          <a:ext cx="3000000" cy="3000000"/>
        </p:xfrm>
        <a:graphic>
          <a:graphicData uri="http://schemas.openxmlformats.org/drawingml/2006/table">
            <a:tbl>
              <a:tblPr>
                <a:noFill/>
                <a:tableStyleId>{5BE74587-6B3E-4EBD-83A0-6B77F53DB336}</a:tableStyleId>
              </a:tblPr>
              <a:tblGrid>
                <a:gridCol w="2416725"/>
                <a:gridCol w="4367825"/>
              </a:tblGrid>
              <a:tr h="305075">
                <a:tc>
                  <a:txBody>
                    <a:bodyPr/>
                    <a:lstStyle/>
                    <a:p>
                      <a:pPr indent="0" lvl="0" marL="0" marR="0" rtl="0" algn="ctr">
                        <a:lnSpc>
                          <a:spcPct val="115000"/>
                        </a:lnSpc>
                        <a:spcBef>
                          <a:spcPts val="0"/>
                        </a:spcBef>
                        <a:spcAft>
                          <a:spcPts val="0"/>
                        </a:spcAft>
                        <a:buClr>
                          <a:srgbClr val="000000"/>
                        </a:buClr>
                        <a:buSzPts val="1300"/>
                        <a:buFont typeface="Arial"/>
                        <a:buNone/>
                      </a:pPr>
                      <a:r>
                        <a:rPr b="1" lang="en-US" sz="1300" u="none" cap="none" strike="noStrike">
                          <a:solidFill>
                            <a:srgbClr val="FFFFFF"/>
                          </a:solidFill>
                        </a:rPr>
                        <a:t>Tool</a:t>
                      </a:r>
                      <a:endParaRPr b="1" sz="1300" u="none" cap="none" strike="noStrike">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en-US" sz="1300" u="none" cap="none" strike="noStrike">
                          <a:solidFill>
                            <a:srgbClr val="FFFFFF"/>
                          </a:solidFill>
                        </a:rPr>
                        <a:t>Key Features</a:t>
                      </a:r>
                      <a:endParaRPr b="1" sz="1300" u="none" cap="none" strike="noStrike">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Tableau</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Industry standard; drag-and-drop interface; powerful dashboards.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Power BI</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Microsoft ecosystem; strong Excel integration; real-time analytics.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5350">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Google Data Studio (Looker Studio)</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Free; great for Google Analytics &amp; Ads data.</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Qlik Sense</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Associative data model; good for self-service BI.</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Zoho Analytics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Affordable; good for SMBs; built-in AI insights.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Microsoft Excel</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Still widely used; basic but effective charts and pivot tables.</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Grafana</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Ideal for time-series data and system monitoring.</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5075">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Metabase</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300"/>
                        <a:buFont typeface="Arial"/>
                        <a:buNone/>
                      </a:pPr>
                      <a:r>
                        <a:rPr lang="en-US" sz="1300" u="none" cap="none" strike="noStrike"/>
                        <a:t>Open-source BI tool; easy SQL + dashboard creation.</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90" name="Google Shape;490;p39"/>
          <p:cNvPicPr preferRelativeResize="0"/>
          <p:nvPr/>
        </p:nvPicPr>
        <p:blipFill rotWithShape="1">
          <a:blip r:embed="rId9">
            <a:alphaModFix/>
          </a:blip>
          <a:srcRect b="0" l="0" r="0" t="0"/>
          <a:stretch/>
        </p:blipFill>
        <p:spPr>
          <a:xfrm>
            <a:off x="4788188" y="4191582"/>
            <a:ext cx="1383188" cy="778049"/>
          </a:xfrm>
          <a:prstGeom prst="rect">
            <a:avLst/>
          </a:prstGeom>
          <a:noFill/>
          <a:ln>
            <a:noFill/>
          </a:ln>
        </p:spPr>
      </p:pic>
      <p:pic>
        <p:nvPicPr>
          <p:cNvPr id="491" name="Google Shape;491;p39"/>
          <p:cNvPicPr preferRelativeResize="0"/>
          <p:nvPr/>
        </p:nvPicPr>
        <p:blipFill rotWithShape="1">
          <a:blip r:embed="rId10">
            <a:alphaModFix/>
          </a:blip>
          <a:srcRect b="0" l="0" r="0" t="0"/>
          <a:stretch/>
        </p:blipFill>
        <p:spPr>
          <a:xfrm>
            <a:off x="6486275" y="3880413"/>
            <a:ext cx="1383175" cy="1383175"/>
          </a:xfrm>
          <a:prstGeom prst="rect">
            <a:avLst/>
          </a:prstGeom>
          <a:noFill/>
          <a:ln>
            <a:noFill/>
          </a:ln>
        </p:spPr>
      </p:pic>
      <p:pic>
        <p:nvPicPr>
          <p:cNvPr id="492" name="Google Shape;492;p39"/>
          <p:cNvPicPr preferRelativeResize="0"/>
          <p:nvPr/>
        </p:nvPicPr>
        <p:blipFill rotWithShape="1">
          <a:blip r:embed="rId11">
            <a:alphaModFix/>
          </a:blip>
          <a:srcRect b="0" l="0" r="0" t="0"/>
          <a:stretch/>
        </p:blipFill>
        <p:spPr>
          <a:xfrm>
            <a:off x="8184351" y="4188425"/>
            <a:ext cx="1690830" cy="936900"/>
          </a:xfrm>
          <a:prstGeom prst="rect">
            <a:avLst/>
          </a:prstGeom>
          <a:noFill/>
          <a:ln>
            <a:noFill/>
          </a:ln>
        </p:spPr>
      </p:pic>
      <p:pic>
        <p:nvPicPr>
          <p:cNvPr id="493" name="Google Shape;493;p39"/>
          <p:cNvPicPr preferRelativeResize="0"/>
          <p:nvPr/>
        </p:nvPicPr>
        <p:blipFill rotWithShape="1">
          <a:blip r:embed="rId12">
            <a:alphaModFix/>
          </a:blip>
          <a:srcRect b="0" l="0" r="0" t="0"/>
          <a:stretch/>
        </p:blipFill>
        <p:spPr>
          <a:xfrm>
            <a:off x="4788200" y="5335325"/>
            <a:ext cx="1372452" cy="403423"/>
          </a:xfrm>
          <a:prstGeom prst="rect">
            <a:avLst/>
          </a:prstGeom>
          <a:noFill/>
          <a:ln>
            <a:noFill/>
          </a:ln>
        </p:spPr>
      </p:pic>
      <p:pic>
        <p:nvPicPr>
          <p:cNvPr id="494" name="Google Shape;494;p39"/>
          <p:cNvPicPr preferRelativeResize="0"/>
          <p:nvPr/>
        </p:nvPicPr>
        <p:blipFill rotWithShape="1">
          <a:blip r:embed="rId13">
            <a:alphaModFix/>
          </a:blip>
          <a:srcRect b="0" l="0" r="0" t="0"/>
          <a:stretch/>
        </p:blipFill>
        <p:spPr>
          <a:xfrm>
            <a:off x="6582750" y="5248300"/>
            <a:ext cx="1924124" cy="546059"/>
          </a:xfrm>
          <a:prstGeom prst="rect">
            <a:avLst/>
          </a:prstGeom>
          <a:noFill/>
          <a:ln>
            <a:noFill/>
          </a:ln>
        </p:spPr>
      </p:pic>
      <p:pic>
        <p:nvPicPr>
          <p:cNvPr id="495" name="Google Shape;495;p39"/>
          <p:cNvPicPr preferRelativeResize="0"/>
          <p:nvPr/>
        </p:nvPicPr>
        <p:blipFill rotWithShape="1">
          <a:blip r:embed="rId14">
            <a:alphaModFix/>
          </a:blip>
          <a:srcRect b="0" l="0" r="0" t="0"/>
          <a:stretch/>
        </p:blipFill>
        <p:spPr>
          <a:xfrm>
            <a:off x="8928975" y="5248300"/>
            <a:ext cx="723126" cy="682751"/>
          </a:xfrm>
          <a:prstGeom prst="rect">
            <a:avLst/>
          </a:prstGeom>
          <a:noFill/>
          <a:ln>
            <a:noFill/>
          </a:ln>
        </p:spPr>
      </p:pic>
      <p:pic>
        <p:nvPicPr>
          <p:cNvPr id="496" name="Google Shape;496;p39"/>
          <p:cNvPicPr preferRelativeResize="0"/>
          <p:nvPr/>
        </p:nvPicPr>
        <p:blipFill rotWithShape="1">
          <a:blip r:embed="rId15">
            <a:alphaModFix/>
          </a:blip>
          <a:srcRect b="0" l="0" r="0" t="0"/>
          <a:stretch/>
        </p:blipFill>
        <p:spPr>
          <a:xfrm>
            <a:off x="10284425" y="4340675"/>
            <a:ext cx="723126" cy="739393"/>
          </a:xfrm>
          <a:prstGeom prst="rect">
            <a:avLst/>
          </a:prstGeom>
          <a:noFill/>
          <a:ln>
            <a:noFill/>
          </a:ln>
        </p:spPr>
      </p:pic>
      <p:pic>
        <p:nvPicPr>
          <p:cNvPr id="497" name="Google Shape;497;p39"/>
          <p:cNvPicPr preferRelativeResize="0"/>
          <p:nvPr/>
        </p:nvPicPr>
        <p:blipFill rotWithShape="1">
          <a:blip r:embed="rId16">
            <a:alphaModFix/>
          </a:blip>
          <a:srcRect b="0" l="0" r="0" t="0"/>
          <a:stretch/>
        </p:blipFill>
        <p:spPr>
          <a:xfrm>
            <a:off x="10048283" y="5248293"/>
            <a:ext cx="1389117" cy="77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40"/>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503" name="Google Shape;503;p40"/>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504" name="Google Shape;504;p40"/>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40"/>
          <p:cNvSpPr/>
          <p:nvPr/>
        </p:nvSpPr>
        <p:spPr>
          <a:xfrm>
            <a:off x="4341142" y="1915735"/>
            <a:ext cx="3386700" cy="3386700"/>
          </a:xfrm>
          <a:prstGeom prst="donut">
            <a:avLst>
              <a:gd fmla="val 16067" name="adj"/>
            </a:avLst>
          </a:prstGeom>
          <a:solidFill>
            <a:srgbClr val="000000">
              <a:alpha val="10588"/>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40"/>
          <p:cNvGrpSpPr/>
          <p:nvPr/>
        </p:nvGrpSpPr>
        <p:grpSpPr>
          <a:xfrm>
            <a:off x="6896368" y="1496975"/>
            <a:ext cx="3584827" cy="907150"/>
            <a:chOff x="5214050" y="851693"/>
            <a:chExt cx="2688688" cy="680379"/>
          </a:xfrm>
        </p:grpSpPr>
        <p:cxnSp>
          <p:nvCxnSpPr>
            <p:cNvPr id="507" name="Google Shape;507;p40"/>
            <p:cNvCxnSpPr/>
            <p:nvPr/>
          </p:nvCxnSpPr>
          <p:spPr>
            <a:xfrm flipH="1">
              <a:off x="5214050" y="1153772"/>
              <a:ext cx="273000" cy="378300"/>
            </a:xfrm>
            <a:prstGeom prst="straightConnector1">
              <a:avLst/>
            </a:prstGeom>
            <a:noFill/>
            <a:ln cap="flat" cmpd="sng" w="19050">
              <a:solidFill>
                <a:srgbClr val="085630"/>
              </a:solidFill>
              <a:prstDash val="solid"/>
              <a:round/>
              <a:headEnd len="med" w="med" type="oval"/>
              <a:tailEnd len="sm" w="sm" type="none"/>
            </a:ln>
          </p:spPr>
        </p:cxnSp>
        <p:sp>
          <p:nvSpPr>
            <p:cNvPr id="508" name="Google Shape;508;p40"/>
            <p:cNvSpPr txBox="1"/>
            <p:nvPr/>
          </p:nvSpPr>
          <p:spPr>
            <a:xfrm>
              <a:off x="5514138" y="851693"/>
              <a:ext cx="2388600" cy="6696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274E13"/>
                  </a:solidFill>
                  <a:latin typeface="Roboto"/>
                  <a:ea typeface="Roboto"/>
                  <a:cs typeface="Roboto"/>
                  <a:sym typeface="Roboto"/>
                </a:rPr>
                <a:t>1.Understanding the Problems and Requirements </a:t>
              </a:r>
              <a:endParaRPr b="1" i="0" sz="1800" u="none" cap="none" strike="noStrike">
                <a:solidFill>
                  <a:srgbClr val="274E13"/>
                </a:solidFill>
                <a:latin typeface="Roboto"/>
                <a:ea typeface="Roboto"/>
                <a:cs typeface="Roboto"/>
                <a:sym typeface="Roboto"/>
              </a:endParaRPr>
            </a:p>
          </p:txBody>
        </p:sp>
      </p:grpSp>
      <p:grpSp>
        <p:nvGrpSpPr>
          <p:cNvPr id="509" name="Google Shape;509;p40"/>
          <p:cNvGrpSpPr/>
          <p:nvPr/>
        </p:nvGrpSpPr>
        <p:grpSpPr>
          <a:xfrm>
            <a:off x="2747408" y="1496974"/>
            <a:ext cx="2407552" cy="907149"/>
            <a:chOff x="2102252" y="851693"/>
            <a:chExt cx="1805709" cy="680379"/>
          </a:xfrm>
        </p:grpSpPr>
        <p:cxnSp>
          <p:nvCxnSpPr>
            <p:cNvPr id="510" name="Google Shape;510;p40"/>
            <p:cNvCxnSpPr/>
            <p:nvPr/>
          </p:nvCxnSpPr>
          <p:spPr>
            <a:xfrm>
              <a:off x="3634961" y="1153772"/>
              <a:ext cx="273000" cy="378300"/>
            </a:xfrm>
            <a:prstGeom prst="straightConnector1">
              <a:avLst/>
            </a:prstGeom>
            <a:noFill/>
            <a:ln cap="flat" cmpd="sng" w="19050">
              <a:solidFill>
                <a:srgbClr val="65F0AC"/>
              </a:solidFill>
              <a:prstDash val="solid"/>
              <a:round/>
              <a:headEnd len="med" w="med" type="oval"/>
              <a:tailEnd len="sm" w="sm" type="none"/>
            </a:ln>
          </p:spPr>
        </p:cxnSp>
        <p:sp>
          <p:nvSpPr>
            <p:cNvPr id="511" name="Google Shape;511;p40"/>
            <p:cNvSpPr txBox="1"/>
            <p:nvPr/>
          </p:nvSpPr>
          <p:spPr>
            <a:xfrm>
              <a:off x="2102252" y="851693"/>
              <a:ext cx="1495200" cy="6696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800"/>
                <a:buFont typeface="Arial"/>
                <a:buNone/>
              </a:pPr>
              <a:r>
                <a:rPr b="1" i="0" lang="en-US" sz="1800" u="none" cap="none" strike="noStrike">
                  <a:solidFill>
                    <a:srgbClr val="274E13"/>
                  </a:solidFill>
                  <a:latin typeface="Roboto"/>
                  <a:ea typeface="Roboto"/>
                  <a:cs typeface="Roboto"/>
                  <a:sym typeface="Roboto"/>
                </a:rPr>
                <a:t>5.Interpretation &amp; Storytelling</a:t>
              </a:r>
              <a:endParaRPr b="1" i="0" sz="1800" u="none" cap="none" strike="noStrike">
                <a:solidFill>
                  <a:srgbClr val="274E13"/>
                </a:solidFill>
                <a:latin typeface="Roboto"/>
                <a:ea typeface="Roboto"/>
                <a:cs typeface="Roboto"/>
                <a:sym typeface="Roboto"/>
              </a:endParaRPr>
            </a:p>
          </p:txBody>
        </p:sp>
      </p:grpSp>
      <p:grpSp>
        <p:nvGrpSpPr>
          <p:cNvPr id="512" name="Google Shape;512;p40"/>
          <p:cNvGrpSpPr/>
          <p:nvPr/>
        </p:nvGrpSpPr>
        <p:grpSpPr>
          <a:xfrm>
            <a:off x="7444921" y="3809550"/>
            <a:ext cx="3141213" cy="892778"/>
            <a:chOff x="5625475" y="2586168"/>
            <a:chExt cx="2355969" cy="669600"/>
          </a:xfrm>
        </p:grpSpPr>
        <p:cxnSp>
          <p:nvCxnSpPr>
            <p:cNvPr id="513" name="Google Shape;513;p40"/>
            <p:cNvCxnSpPr/>
            <p:nvPr/>
          </p:nvCxnSpPr>
          <p:spPr>
            <a:xfrm rot="10800000">
              <a:off x="5625475" y="2771675"/>
              <a:ext cx="442200" cy="153300"/>
            </a:xfrm>
            <a:prstGeom prst="straightConnector1">
              <a:avLst/>
            </a:prstGeom>
            <a:noFill/>
            <a:ln cap="flat" cmpd="sng" w="19050">
              <a:solidFill>
                <a:srgbClr val="0E9453"/>
              </a:solidFill>
              <a:prstDash val="solid"/>
              <a:round/>
              <a:headEnd len="med" w="med" type="oval"/>
              <a:tailEnd len="sm" w="sm" type="none"/>
            </a:ln>
          </p:spPr>
        </p:cxnSp>
        <p:sp>
          <p:nvSpPr>
            <p:cNvPr id="514" name="Google Shape;514;p40"/>
            <p:cNvSpPr txBox="1"/>
            <p:nvPr/>
          </p:nvSpPr>
          <p:spPr>
            <a:xfrm>
              <a:off x="6077344" y="2586168"/>
              <a:ext cx="1904100" cy="6696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274E13"/>
                  </a:solidFill>
                  <a:latin typeface="Roboto"/>
                  <a:ea typeface="Roboto"/>
                  <a:cs typeface="Roboto"/>
                  <a:sym typeface="Roboto"/>
                </a:rPr>
                <a:t>2. Data Gathering and Cleaning</a:t>
              </a:r>
              <a:endParaRPr b="1" i="0" sz="1800" u="none" cap="none" strike="noStrike">
                <a:solidFill>
                  <a:srgbClr val="274E13"/>
                </a:solidFill>
                <a:latin typeface="Roboto"/>
                <a:ea typeface="Roboto"/>
                <a:cs typeface="Roboto"/>
                <a:sym typeface="Roboto"/>
              </a:endParaRPr>
            </a:p>
          </p:txBody>
        </p:sp>
      </p:grpSp>
      <p:grpSp>
        <p:nvGrpSpPr>
          <p:cNvPr id="515" name="Google Shape;515;p40"/>
          <p:cNvGrpSpPr/>
          <p:nvPr/>
        </p:nvGrpSpPr>
        <p:grpSpPr>
          <a:xfrm>
            <a:off x="2017077" y="3790216"/>
            <a:ext cx="2606848" cy="892778"/>
            <a:chOff x="1554490" y="2571667"/>
            <a:chExt cx="1955185" cy="669600"/>
          </a:xfrm>
        </p:grpSpPr>
        <p:cxnSp>
          <p:nvCxnSpPr>
            <p:cNvPr id="516" name="Google Shape;516;p40"/>
            <p:cNvCxnSpPr/>
            <p:nvPr/>
          </p:nvCxnSpPr>
          <p:spPr>
            <a:xfrm flipH="1" rot="10800000">
              <a:off x="3059375" y="2771675"/>
              <a:ext cx="450300" cy="145200"/>
            </a:xfrm>
            <a:prstGeom prst="straightConnector1">
              <a:avLst/>
            </a:prstGeom>
            <a:noFill/>
            <a:ln cap="flat" cmpd="sng" w="19050">
              <a:solidFill>
                <a:srgbClr val="0E9453"/>
              </a:solidFill>
              <a:prstDash val="solid"/>
              <a:round/>
              <a:headEnd len="med" w="med" type="oval"/>
              <a:tailEnd len="sm" w="sm" type="none"/>
            </a:ln>
          </p:spPr>
        </p:cxnSp>
        <p:sp>
          <p:nvSpPr>
            <p:cNvPr id="517" name="Google Shape;517;p40"/>
            <p:cNvSpPr txBox="1"/>
            <p:nvPr/>
          </p:nvSpPr>
          <p:spPr>
            <a:xfrm>
              <a:off x="1554490" y="2571667"/>
              <a:ext cx="1495200" cy="6696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800"/>
                <a:buFont typeface="Arial"/>
                <a:buNone/>
              </a:pPr>
              <a:r>
                <a:rPr b="1" i="0" lang="en-US" sz="1800" u="none" cap="none" strike="noStrike">
                  <a:solidFill>
                    <a:srgbClr val="274E13"/>
                  </a:solidFill>
                  <a:latin typeface="Roboto"/>
                  <a:ea typeface="Roboto"/>
                  <a:cs typeface="Roboto"/>
                  <a:sym typeface="Roboto"/>
                </a:rPr>
                <a:t>4. Visualization Design</a:t>
              </a:r>
              <a:endParaRPr b="1" i="0" sz="1800" u="none" cap="none" strike="noStrike">
                <a:solidFill>
                  <a:srgbClr val="274E13"/>
                </a:solidFill>
                <a:latin typeface="Roboto"/>
                <a:ea typeface="Roboto"/>
                <a:cs typeface="Roboto"/>
                <a:sym typeface="Roboto"/>
              </a:endParaRPr>
            </a:p>
          </p:txBody>
        </p:sp>
      </p:grpSp>
      <p:grpSp>
        <p:nvGrpSpPr>
          <p:cNvPr id="518" name="Google Shape;518;p40"/>
          <p:cNvGrpSpPr/>
          <p:nvPr/>
        </p:nvGrpSpPr>
        <p:grpSpPr>
          <a:xfrm>
            <a:off x="5021983" y="5082628"/>
            <a:ext cx="1993550" cy="1517210"/>
            <a:chOff x="3808226" y="3541000"/>
            <a:chExt cx="1495200" cy="1137936"/>
          </a:xfrm>
        </p:grpSpPr>
        <p:cxnSp>
          <p:nvCxnSpPr>
            <p:cNvPr id="519" name="Google Shape;519;p40"/>
            <p:cNvCxnSpPr/>
            <p:nvPr/>
          </p:nvCxnSpPr>
          <p:spPr>
            <a:xfrm rot="10800000">
              <a:off x="4563402" y="3541000"/>
              <a:ext cx="0" cy="489600"/>
            </a:xfrm>
            <a:prstGeom prst="straightConnector1">
              <a:avLst/>
            </a:prstGeom>
            <a:noFill/>
            <a:ln cap="flat" cmpd="sng" w="19050">
              <a:solidFill>
                <a:srgbClr val="085630"/>
              </a:solidFill>
              <a:prstDash val="solid"/>
              <a:round/>
              <a:headEnd len="med" w="med" type="oval"/>
              <a:tailEnd len="sm" w="sm" type="none"/>
            </a:ln>
          </p:spPr>
        </p:cxnSp>
        <p:sp>
          <p:nvSpPr>
            <p:cNvPr id="520" name="Google Shape;520;p40"/>
            <p:cNvSpPr txBox="1"/>
            <p:nvPr/>
          </p:nvSpPr>
          <p:spPr>
            <a:xfrm>
              <a:off x="3808226" y="4009336"/>
              <a:ext cx="1495200" cy="6696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800"/>
                <a:buFont typeface="Arial"/>
                <a:buNone/>
              </a:pPr>
              <a:r>
                <a:rPr b="1" i="0" lang="en-US" sz="1800" u="none" cap="none" strike="noStrike">
                  <a:solidFill>
                    <a:srgbClr val="274E13"/>
                  </a:solidFill>
                  <a:latin typeface="Roboto"/>
                  <a:ea typeface="Roboto"/>
                  <a:cs typeface="Roboto"/>
                  <a:sym typeface="Roboto"/>
                </a:rPr>
                <a:t>3.Data Analysis </a:t>
              </a:r>
              <a:endParaRPr b="1" i="0" sz="1800" u="none" cap="none" strike="noStrike">
                <a:solidFill>
                  <a:srgbClr val="274E13"/>
                </a:solidFill>
                <a:latin typeface="Roboto"/>
                <a:ea typeface="Roboto"/>
                <a:cs typeface="Roboto"/>
                <a:sym typeface="Roboto"/>
              </a:endParaRPr>
            </a:p>
          </p:txBody>
        </p:sp>
      </p:grpSp>
      <p:sp>
        <p:nvSpPr>
          <p:cNvPr id="521" name="Google Shape;521;p40"/>
          <p:cNvSpPr/>
          <p:nvPr/>
        </p:nvSpPr>
        <p:spPr>
          <a:xfrm rot="1800095">
            <a:off x="4237592" y="1809985"/>
            <a:ext cx="3587828" cy="3587828"/>
          </a:xfrm>
          <a:prstGeom prst="blockArc">
            <a:avLst>
              <a:gd fmla="val 14414370" name="adj1"/>
              <a:gd fmla="val 18998613" name="adj2"/>
              <a:gd fmla="val 8907" name="adj3"/>
            </a:avLst>
          </a:prstGeom>
          <a:solidFill>
            <a:schemeClr val="accent3"/>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0"/>
          <p:cNvSpPr/>
          <p:nvPr/>
        </p:nvSpPr>
        <p:spPr>
          <a:xfrm flipH="1" rot="-9000757">
            <a:off x="4245430" y="1807824"/>
            <a:ext cx="3586968" cy="3586968"/>
          </a:xfrm>
          <a:prstGeom prst="blockArc">
            <a:avLst>
              <a:gd fmla="val 20178804" name="adj1"/>
              <a:gd fmla="val 2623923" name="adj2"/>
              <a:gd fmla="val 8858" name="adj3"/>
            </a:avLst>
          </a:prstGeom>
          <a:solidFill>
            <a:schemeClr val="accent5"/>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0"/>
          <p:cNvSpPr txBox="1"/>
          <p:nvPr/>
        </p:nvSpPr>
        <p:spPr>
          <a:xfrm>
            <a:off x="5072186" y="3103359"/>
            <a:ext cx="1924800" cy="1072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rgbClr val="020202"/>
                </a:solidFill>
                <a:latin typeface="Roboto"/>
                <a:ea typeface="Roboto"/>
                <a:cs typeface="Roboto"/>
                <a:sym typeface="Roboto"/>
              </a:rPr>
              <a:t>Data Visualization Life Cycle </a:t>
            </a:r>
            <a:endParaRPr b="0" i="0" sz="1600" u="none" cap="none" strike="noStrike">
              <a:solidFill>
                <a:srgbClr val="020202"/>
              </a:solidFill>
              <a:latin typeface="Arial"/>
              <a:ea typeface="Arial"/>
              <a:cs typeface="Arial"/>
              <a:sym typeface="Arial"/>
            </a:endParaRPr>
          </a:p>
        </p:txBody>
      </p:sp>
      <p:sp>
        <p:nvSpPr>
          <p:cNvPr id="524" name="Google Shape;524;p40"/>
          <p:cNvSpPr/>
          <p:nvPr/>
        </p:nvSpPr>
        <p:spPr>
          <a:xfrm rot="-3782290">
            <a:off x="7353500" y="2838630"/>
            <a:ext cx="484344" cy="484344"/>
          </a:xfrm>
          <a:prstGeom prst="rtTriangle">
            <a:avLst/>
          </a:prstGeom>
          <a:solidFill>
            <a:srgbClr val="08563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0"/>
          <p:cNvSpPr/>
          <p:nvPr/>
        </p:nvSpPr>
        <p:spPr>
          <a:xfrm flipH="1" rot="-1800026">
            <a:off x="4231156" y="1804686"/>
            <a:ext cx="3595753" cy="3595753"/>
          </a:xfrm>
          <a:prstGeom prst="blockArc">
            <a:avLst>
              <a:gd fmla="val 14334136" name="adj1"/>
              <a:gd fmla="val 18854681" name="adj2"/>
              <a:gd fmla="val 8846" name="adj3"/>
            </a:avLst>
          </a:prstGeom>
          <a:solidFill>
            <a:schemeClr val="accent6"/>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0"/>
          <p:cNvSpPr/>
          <p:nvPr/>
        </p:nvSpPr>
        <p:spPr>
          <a:xfrm rot="9000757">
            <a:off x="4221051" y="1811590"/>
            <a:ext cx="3586968" cy="3586968"/>
          </a:xfrm>
          <a:prstGeom prst="blockArc">
            <a:avLst>
              <a:gd fmla="val 20184517" name="adj1"/>
              <a:gd fmla="val 3007258" name="adj2"/>
              <a:gd fmla="val 9336" name="adj3"/>
            </a:avLst>
          </a:prstGeom>
          <a:solidFill>
            <a:schemeClr val="accent4"/>
          </a:solidFill>
          <a:ln cap="flat" cmpd="sng" w="9525">
            <a:solidFill>
              <a:srgbClr val="0E945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0"/>
          <p:cNvSpPr/>
          <p:nvPr/>
        </p:nvSpPr>
        <p:spPr>
          <a:xfrm flipH="1" rot="-9000757">
            <a:off x="4221180" y="1813624"/>
            <a:ext cx="3586968" cy="3586968"/>
          </a:xfrm>
          <a:prstGeom prst="blockArc">
            <a:avLst>
              <a:gd fmla="val 15738599" name="adj1"/>
              <a:gd fmla="val 20008131" name="adj2"/>
              <a:gd fmla="val 9063" name="adj3"/>
            </a:avLst>
          </a:prstGeom>
          <a:solidFill>
            <a:srgbClr val="A64D79"/>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0"/>
          <p:cNvSpPr/>
          <p:nvPr/>
        </p:nvSpPr>
        <p:spPr>
          <a:xfrm rot="9240359">
            <a:off x="4229157" y="2838332"/>
            <a:ext cx="484625" cy="484625"/>
          </a:xfrm>
          <a:prstGeom prst="rtTriangle">
            <a:avLst/>
          </a:prstGeom>
          <a:solidFill>
            <a:srgbClr val="0E945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0"/>
          <p:cNvSpPr/>
          <p:nvPr/>
        </p:nvSpPr>
        <p:spPr>
          <a:xfrm rot="476952">
            <a:off x="6771029" y="4680388"/>
            <a:ext cx="483748" cy="483748"/>
          </a:xfrm>
          <a:prstGeom prst="rtTriangle">
            <a:avLst/>
          </a:prstGeom>
          <a:solidFill>
            <a:srgbClr val="0E945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0"/>
          <p:cNvSpPr/>
          <p:nvPr/>
        </p:nvSpPr>
        <p:spPr>
          <a:xfrm rot="4858540">
            <a:off x="4816163" y="4680237"/>
            <a:ext cx="483890" cy="483890"/>
          </a:xfrm>
          <a:prstGeom prst="rtTriangle">
            <a:avLst/>
          </a:prstGeom>
          <a:solidFill>
            <a:srgbClr val="08563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0"/>
          <p:cNvSpPr/>
          <p:nvPr/>
        </p:nvSpPr>
        <p:spPr>
          <a:xfrm rot="-8100000">
            <a:off x="5788166" y="1731441"/>
            <a:ext cx="484085" cy="484085"/>
          </a:xfrm>
          <a:prstGeom prst="rtTriangle">
            <a:avLst/>
          </a:prstGeom>
          <a:solidFill>
            <a:srgbClr val="65F0A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0"/>
          <p:cNvSpPr txBox="1"/>
          <p:nvPr/>
        </p:nvSpPr>
        <p:spPr>
          <a:xfrm>
            <a:off x="190500" y="444250"/>
            <a:ext cx="5917800" cy="7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74E13"/>
                </a:solidFill>
                <a:latin typeface="Trebuchet MS"/>
                <a:ea typeface="Trebuchet MS"/>
                <a:cs typeface="Trebuchet MS"/>
                <a:sym typeface="Trebuchet MS"/>
              </a:rPr>
              <a:t>Data Visualization Life Cycle</a:t>
            </a:r>
            <a:endParaRPr b="1" i="0" sz="3000" u="none" cap="none" strike="noStrike">
              <a:solidFill>
                <a:srgbClr val="274E13"/>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1"/>
          <p:cNvSpPr txBox="1"/>
          <p:nvPr>
            <p:ph type="title"/>
          </p:nvPr>
        </p:nvSpPr>
        <p:spPr>
          <a:xfrm>
            <a:off x="668972" y="395156"/>
            <a:ext cx="6592800" cy="754200"/>
          </a:xfrm>
          <a:prstGeom prst="rect">
            <a:avLst/>
          </a:prstGeom>
          <a:noFill/>
          <a:ln>
            <a:noFill/>
          </a:ln>
        </p:spPr>
        <p:txBody>
          <a:bodyPr anchorCtr="0" anchor="t" bIns="0" lIns="0" spcFirstLastPara="1" rIns="0" wrap="square" tIns="236325">
            <a:spAutoFit/>
          </a:bodyPr>
          <a:lstStyle/>
          <a:p>
            <a:pPr indent="0" lvl="0" marL="260984" rtl="0" algn="l">
              <a:lnSpc>
                <a:spcPct val="100000"/>
              </a:lnSpc>
              <a:spcBef>
                <a:spcPts val="0"/>
              </a:spcBef>
              <a:spcAft>
                <a:spcPts val="0"/>
              </a:spcAft>
              <a:buSzPts val="1400"/>
              <a:buNone/>
            </a:pPr>
            <a:r>
              <a:rPr lang="en-US" sz="3350">
                <a:solidFill>
                  <a:srgbClr val="274E13"/>
                </a:solidFill>
              </a:rPr>
              <a:t>Job Opportunities</a:t>
            </a:r>
            <a:r>
              <a:rPr lang="en-US" sz="3350">
                <a:solidFill>
                  <a:srgbClr val="1F5C95"/>
                </a:solidFill>
              </a:rPr>
              <a:t> </a:t>
            </a:r>
            <a:endParaRPr sz="3350"/>
          </a:p>
        </p:txBody>
      </p:sp>
      <p:sp>
        <p:nvSpPr>
          <p:cNvPr id="538" name="Google Shape;538;p41"/>
          <p:cNvSpPr txBox="1"/>
          <p:nvPr/>
        </p:nvSpPr>
        <p:spPr>
          <a:xfrm>
            <a:off x="897900" y="1363550"/>
            <a:ext cx="6251700" cy="6282600"/>
          </a:xfrm>
          <a:prstGeom prst="rect">
            <a:avLst/>
          </a:prstGeom>
          <a:noFill/>
          <a:ln>
            <a:noFill/>
          </a:ln>
        </p:spPr>
        <p:txBody>
          <a:bodyPr anchorCtr="0" anchor="t" bIns="0" lIns="0" spcFirstLastPara="1" rIns="0" wrap="square" tIns="15875">
            <a:spAutoFit/>
          </a:bodyPr>
          <a:lstStyle/>
          <a:p>
            <a:pPr indent="0" lvl="0" marL="0" marR="0" rtl="0" algn="l">
              <a:lnSpc>
                <a:spcPct val="115000"/>
              </a:lnSpc>
              <a:spcBef>
                <a:spcPts val="1400"/>
              </a:spcBef>
              <a:spcAft>
                <a:spcPts val="0"/>
              </a:spcAft>
              <a:buClr>
                <a:schemeClr val="dk1"/>
              </a:buClr>
              <a:buSzPts val="1100"/>
              <a:buFont typeface="Arial"/>
              <a:buNone/>
            </a:pPr>
            <a:r>
              <a:rPr b="1" i="0" lang="en-US" sz="1600" u="none" cap="none" strike="noStrike">
                <a:solidFill>
                  <a:schemeClr val="dk1"/>
                </a:solidFill>
                <a:latin typeface="Arial"/>
                <a:ea typeface="Arial"/>
                <a:cs typeface="Arial"/>
                <a:sym typeface="Arial"/>
              </a:rPr>
              <a:t>1. Data Visualization Specialist</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12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What they do:</a:t>
            </a:r>
            <a:r>
              <a:rPr b="0" i="0" lang="en-US" sz="1600" u="none" cap="none" strike="noStrike">
                <a:solidFill>
                  <a:schemeClr val="dk1"/>
                </a:solidFill>
                <a:latin typeface="Arial"/>
                <a:ea typeface="Arial"/>
                <a:cs typeface="Arial"/>
                <a:sym typeface="Arial"/>
              </a:rPr>
              <a:t> Design charts, dashboards, and visuals from complex data.</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Tools:</a:t>
            </a:r>
            <a:r>
              <a:rPr b="0" i="0" lang="en-US" sz="1600" u="none" cap="none" strike="noStrike">
                <a:solidFill>
                  <a:schemeClr val="dk1"/>
                </a:solidFill>
                <a:latin typeface="Arial"/>
                <a:ea typeface="Arial"/>
                <a:cs typeface="Arial"/>
                <a:sym typeface="Arial"/>
              </a:rPr>
              <a:t> Tableau, Power BI, D3.js, Plotly, Looker, Adobe Illustrator (for static infographics).</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Skills:</a:t>
            </a:r>
            <a:r>
              <a:rPr b="0" i="0" lang="en-US" sz="1600" u="none" cap="none" strike="noStrike">
                <a:solidFill>
                  <a:schemeClr val="dk1"/>
                </a:solidFill>
                <a:latin typeface="Arial"/>
                <a:ea typeface="Arial"/>
                <a:cs typeface="Arial"/>
                <a:sym typeface="Arial"/>
              </a:rPr>
              <a:t> Data storytelling, visual perception, tool expertise.</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2. Data Analyst </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12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What they do:</a:t>
            </a:r>
            <a:r>
              <a:rPr b="0" i="0" lang="en-US" sz="1600" u="none" cap="none" strike="noStrike">
                <a:solidFill>
                  <a:schemeClr val="dk1"/>
                </a:solidFill>
                <a:latin typeface="Arial"/>
                <a:ea typeface="Arial"/>
                <a:cs typeface="Arial"/>
                <a:sym typeface="Arial"/>
              </a:rPr>
              <a:t> Analyze data and present findings via visual reports.</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Tools:</a:t>
            </a:r>
            <a:r>
              <a:rPr b="0" i="0" lang="en-US" sz="1600" u="none" cap="none" strike="noStrike">
                <a:solidFill>
                  <a:schemeClr val="dk1"/>
                </a:solidFill>
                <a:latin typeface="Arial"/>
                <a:ea typeface="Arial"/>
                <a:cs typeface="Arial"/>
                <a:sym typeface="Arial"/>
              </a:rPr>
              <a:t> Excel, Tableau, Power BI, Python (Seaborn, Matplotlib).</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Skills:</a:t>
            </a:r>
            <a:r>
              <a:rPr b="0" i="0" lang="en-US" sz="1600" u="none" cap="none" strike="noStrike">
                <a:solidFill>
                  <a:schemeClr val="dk1"/>
                </a:solidFill>
                <a:latin typeface="Arial"/>
                <a:ea typeface="Arial"/>
                <a:cs typeface="Arial"/>
                <a:sym typeface="Arial"/>
              </a:rPr>
              <a:t> Data querying, EDA, dashboard design, stakeholder communication.</a:t>
            </a:r>
            <a:endParaRPr b="0" i="0" sz="16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5390515" rtl="0" algn="l">
              <a:lnSpc>
                <a:spcPct val="137300"/>
              </a:lnSpc>
              <a:spcBef>
                <a:spcPts val="12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539" name="Google Shape;539;p41"/>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540" name="Google Shape;540;p41"/>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541" name="Google Shape;541;p41"/>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41"/>
          <p:cNvSpPr txBox="1"/>
          <p:nvPr/>
        </p:nvSpPr>
        <p:spPr>
          <a:xfrm>
            <a:off x="7802025" y="1363550"/>
            <a:ext cx="4150800" cy="3133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3. BI (Business Intelligence) Developer</a:t>
            </a:r>
            <a:endParaRPr b="1" i="0" sz="1600" u="none" cap="none" strike="noStrike">
              <a:solidFill>
                <a:schemeClr val="dk1"/>
              </a:solidFill>
              <a:latin typeface="Arial"/>
              <a:ea typeface="Arial"/>
              <a:cs typeface="Arial"/>
              <a:sym typeface="Arial"/>
            </a:endParaRPr>
          </a:p>
          <a:p>
            <a:pPr indent="-330200" lvl="0" marL="457200" marR="0" rtl="0" algn="l">
              <a:lnSpc>
                <a:spcPct val="115000"/>
              </a:lnSpc>
              <a:spcBef>
                <a:spcPts val="120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What they do:</a:t>
            </a:r>
            <a:r>
              <a:rPr b="0" i="0" lang="en-US" sz="1600" u="none" cap="none" strike="noStrike">
                <a:solidFill>
                  <a:schemeClr val="dk1"/>
                </a:solidFill>
                <a:latin typeface="Arial"/>
                <a:ea typeface="Arial"/>
                <a:cs typeface="Arial"/>
                <a:sym typeface="Arial"/>
              </a:rPr>
              <a:t> Build and maintain interactive dashboards and reports for decision-making.</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Tools:</a:t>
            </a:r>
            <a:r>
              <a:rPr b="0" i="0" lang="en-US" sz="1600" u="none" cap="none" strike="noStrike">
                <a:solidFill>
                  <a:schemeClr val="dk1"/>
                </a:solidFill>
                <a:latin typeface="Arial"/>
                <a:ea typeface="Arial"/>
                <a:cs typeface="Arial"/>
                <a:sym typeface="Arial"/>
              </a:rPr>
              <a:t> Tableau, Power BI, Looker, Qlik, SQL.</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330200" lvl="0" marL="457200" marR="0" rtl="0" algn="l">
              <a:lnSpc>
                <a:spcPct val="115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Skills:</a:t>
            </a:r>
            <a:r>
              <a:rPr b="0" i="0" lang="en-US" sz="1600" u="none" cap="none" strike="noStrike">
                <a:solidFill>
                  <a:schemeClr val="dk1"/>
                </a:solidFill>
                <a:latin typeface="Arial"/>
                <a:ea typeface="Arial"/>
                <a:cs typeface="Arial"/>
                <a:sym typeface="Arial"/>
              </a:rPr>
              <a:t> Data modeling, SQL, KPI tracking, user experience.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63D6"/>
        </a:solidFill>
      </p:bgPr>
    </p:bg>
    <p:spTree>
      <p:nvGrpSpPr>
        <p:cNvPr id="546" name="Shape 546"/>
        <p:cNvGrpSpPr/>
        <p:nvPr/>
      </p:nvGrpSpPr>
      <p:grpSpPr>
        <a:xfrm>
          <a:off x="0" y="0"/>
          <a:ext cx="0" cy="0"/>
          <a:chOff x="0" y="0"/>
          <a:chExt cx="0" cy="0"/>
        </a:xfrm>
      </p:grpSpPr>
      <p:sp>
        <p:nvSpPr>
          <p:cNvPr id="547" name="Google Shape;547;p42"/>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48" name="Google Shape;548;p42"/>
          <p:cNvPicPr preferRelativeResize="0"/>
          <p:nvPr/>
        </p:nvPicPr>
        <p:blipFill rotWithShape="1">
          <a:blip r:embed="rId3">
            <a:alphaModFix/>
          </a:blip>
          <a:srcRect b="0" l="0" r="0" t="0"/>
          <a:stretch/>
        </p:blipFill>
        <p:spPr>
          <a:xfrm>
            <a:off x="28912" y="5800090"/>
            <a:ext cx="3114008" cy="1057910"/>
          </a:xfrm>
          <a:prstGeom prst="rect">
            <a:avLst/>
          </a:prstGeom>
          <a:noFill/>
          <a:ln>
            <a:noFill/>
          </a:ln>
        </p:spPr>
      </p:pic>
      <p:sp>
        <p:nvSpPr>
          <p:cNvPr id="549" name="Google Shape;549;p42"/>
          <p:cNvSpPr/>
          <p:nvPr/>
        </p:nvSpPr>
        <p:spPr>
          <a:xfrm>
            <a:off x="3476625" y="0"/>
            <a:ext cx="6172200" cy="1781175"/>
          </a:xfrm>
          <a:custGeom>
            <a:rect b="b" l="l" r="r" t="t"/>
            <a:pathLst>
              <a:path extrusionOk="0" h="1781175" w="6172200">
                <a:moveTo>
                  <a:pt x="4283075" y="1746503"/>
                </a:moveTo>
                <a:lnTo>
                  <a:pt x="4263898" y="1746503"/>
                </a:lnTo>
                <a:lnTo>
                  <a:pt x="4256151" y="1754251"/>
                </a:lnTo>
                <a:lnTo>
                  <a:pt x="4256151" y="1773427"/>
                </a:lnTo>
                <a:lnTo>
                  <a:pt x="4263898" y="1781175"/>
                </a:lnTo>
                <a:lnTo>
                  <a:pt x="4283075" y="1781175"/>
                </a:lnTo>
                <a:lnTo>
                  <a:pt x="4290949" y="1773427"/>
                </a:lnTo>
                <a:lnTo>
                  <a:pt x="4290949" y="1754251"/>
                </a:lnTo>
                <a:lnTo>
                  <a:pt x="4283075" y="1746503"/>
                </a:lnTo>
                <a:close/>
              </a:path>
              <a:path extrusionOk="0" h="1781175" w="6172200">
                <a:moveTo>
                  <a:pt x="4103116" y="1740662"/>
                </a:moveTo>
                <a:lnTo>
                  <a:pt x="4083939" y="1740662"/>
                </a:lnTo>
                <a:lnTo>
                  <a:pt x="4076065" y="1748409"/>
                </a:lnTo>
                <a:lnTo>
                  <a:pt x="4076065" y="1767586"/>
                </a:lnTo>
                <a:lnTo>
                  <a:pt x="4083939" y="1775333"/>
                </a:lnTo>
                <a:lnTo>
                  <a:pt x="4103116" y="1775333"/>
                </a:lnTo>
                <a:lnTo>
                  <a:pt x="4110990" y="1767586"/>
                </a:lnTo>
                <a:lnTo>
                  <a:pt x="4110990" y="1748409"/>
                </a:lnTo>
                <a:lnTo>
                  <a:pt x="4103116" y="1740662"/>
                </a:lnTo>
                <a:close/>
              </a:path>
              <a:path extrusionOk="0" h="1781175" w="6172200">
                <a:moveTo>
                  <a:pt x="4422521" y="1729104"/>
                </a:moveTo>
                <a:lnTo>
                  <a:pt x="4403217" y="1729104"/>
                </a:lnTo>
                <a:lnTo>
                  <a:pt x="4395470" y="1736852"/>
                </a:lnTo>
                <a:lnTo>
                  <a:pt x="4395470" y="1756028"/>
                </a:lnTo>
                <a:lnTo>
                  <a:pt x="4403217" y="1763776"/>
                </a:lnTo>
                <a:lnTo>
                  <a:pt x="4422521" y="1763776"/>
                </a:lnTo>
                <a:lnTo>
                  <a:pt x="4430268" y="1756028"/>
                </a:lnTo>
                <a:lnTo>
                  <a:pt x="4430268" y="1736852"/>
                </a:lnTo>
                <a:lnTo>
                  <a:pt x="4422521" y="1729104"/>
                </a:lnTo>
                <a:close/>
              </a:path>
              <a:path extrusionOk="0" h="1781175" w="6172200">
                <a:moveTo>
                  <a:pt x="4550283" y="1711705"/>
                </a:moveTo>
                <a:lnTo>
                  <a:pt x="4530979" y="1711705"/>
                </a:lnTo>
                <a:lnTo>
                  <a:pt x="4523232" y="1719452"/>
                </a:lnTo>
                <a:lnTo>
                  <a:pt x="4523232" y="1738629"/>
                </a:lnTo>
                <a:lnTo>
                  <a:pt x="4530979" y="1746503"/>
                </a:lnTo>
                <a:lnTo>
                  <a:pt x="4550283" y="1746503"/>
                </a:lnTo>
                <a:lnTo>
                  <a:pt x="4558030" y="1738629"/>
                </a:lnTo>
                <a:lnTo>
                  <a:pt x="4558030" y="1719452"/>
                </a:lnTo>
                <a:lnTo>
                  <a:pt x="4550283" y="1711705"/>
                </a:lnTo>
                <a:close/>
              </a:path>
              <a:path extrusionOk="0" h="1781175" w="6172200">
                <a:moveTo>
                  <a:pt x="3957954" y="1694434"/>
                </a:moveTo>
                <a:lnTo>
                  <a:pt x="3938778" y="1694434"/>
                </a:lnTo>
                <a:lnTo>
                  <a:pt x="3930904" y="1702180"/>
                </a:lnTo>
                <a:lnTo>
                  <a:pt x="3930904" y="1721358"/>
                </a:lnTo>
                <a:lnTo>
                  <a:pt x="3938778" y="1729104"/>
                </a:lnTo>
                <a:lnTo>
                  <a:pt x="3957954" y="1729104"/>
                </a:lnTo>
                <a:lnTo>
                  <a:pt x="3965829" y="1721358"/>
                </a:lnTo>
                <a:lnTo>
                  <a:pt x="3965829" y="1702180"/>
                </a:lnTo>
                <a:lnTo>
                  <a:pt x="3957954" y="1694434"/>
                </a:lnTo>
                <a:close/>
              </a:path>
              <a:path extrusionOk="0" h="1781175" w="6172200">
                <a:moveTo>
                  <a:pt x="4166997" y="1659636"/>
                </a:moveTo>
                <a:lnTo>
                  <a:pt x="4147820" y="1659636"/>
                </a:lnTo>
                <a:lnTo>
                  <a:pt x="4139946" y="1667383"/>
                </a:lnTo>
                <a:lnTo>
                  <a:pt x="4139946" y="1686560"/>
                </a:lnTo>
                <a:lnTo>
                  <a:pt x="4147820" y="1694434"/>
                </a:lnTo>
                <a:lnTo>
                  <a:pt x="4166997" y="1694434"/>
                </a:lnTo>
                <a:lnTo>
                  <a:pt x="4174744" y="1686560"/>
                </a:lnTo>
                <a:lnTo>
                  <a:pt x="4174744" y="1667383"/>
                </a:lnTo>
                <a:lnTo>
                  <a:pt x="4166997" y="1659636"/>
                </a:lnTo>
                <a:close/>
              </a:path>
              <a:path extrusionOk="0" h="1781175" w="6172200">
                <a:moveTo>
                  <a:pt x="4300601" y="1653921"/>
                </a:moveTo>
                <a:lnTo>
                  <a:pt x="4281297" y="1653921"/>
                </a:lnTo>
                <a:lnTo>
                  <a:pt x="4273550" y="1661667"/>
                </a:lnTo>
                <a:lnTo>
                  <a:pt x="4273550" y="1680845"/>
                </a:lnTo>
                <a:lnTo>
                  <a:pt x="4281297" y="1688591"/>
                </a:lnTo>
                <a:lnTo>
                  <a:pt x="4300601" y="1688591"/>
                </a:lnTo>
                <a:lnTo>
                  <a:pt x="4308348" y="1680845"/>
                </a:lnTo>
                <a:lnTo>
                  <a:pt x="4308348" y="1661667"/>
                </a:lnTo>
                <a:lnTo>
                  <a:pt x="4300601" y="1653921"/>
                </a:lnTo>
                <a:close/>
              </a:path>
              <a:path extrusionOk="0" h="1781175" w="6172200">
                <a:moveTo>
                  <a:pt x="3841877" y="1648078"/>
                </a:moveTo>
                <a:lnTo>
                  <a:pt x="3822573" y="1648078"/>
                </a:lnTo>
                <a:lnTo>
                  <a:pt x="3814826" y="1655826"/>
                </a:lnTo>
                <a:lnTo>
                  <a:pt x="3814826" y="1675002"/>
                </a:lnTo>
                <a:lnTo>
                  <a:pt x="3822573" y="1682750"/>
                </a:lnTo>
                <a:lnTo>
                  <a:pt x="3841877" y="1682750"/>
                </a:lnTo>
                <a:lnTo>
                  <a:pt x="3849624" y="1675002"/>
                </a:lnTo>
                <a:lnTo>
                  <a:pt x="3849624" y="1655826"/>
                </a:lnTo>
                <a:lnTo>
                  <a:pt x="3841877" y="1648078"/>
                </a:lnTo>
                <a:close/>
              </a:path>
              <a:path extrusionOk="0" h="1781175" w="6172200">
                <a:moveTo>
                  <a:pt x="4683759" y="1642364"/>
                </a:moveTo>
                <a:lnTo>
                  <a:pt x="4664583" y="1642364"/>
                </a:lnTo>
                <a:lnTo>
                  <a:pt x="4656708" y="1650111"/>
                </a:lnTo>
                <a:lnTo>
                  <a:pt x="4656708" y="1669288"/>
                </a:lnTo>
                <a:lnTo>
                  <a:pt x="4664583" y="1677035"/>
                </a:lnTo>
                <a:lnTo>
                  <a:pt x="4683759" y="1677035"/>
                </a:lnTo>
                <a:lnTo>
                  <a:pt x="4691507" y="1669288"/>
                </a:lnTo>
                <a:lnTo>
                  <a:pt x="4691507" y="1650111"/>
                </a:lnTo>
                <a:lnTo>
                  <a:pt x="4683759" y="1642364"/>
                </a:lnTo>
                <a:close/>
              </a:path>
              <a:path extrusionOk="0" h="1781175" w="6172200">
                <a:moveTo>
                  <a:pt x="4045077" y="1619123"/>
                </a:moveTo>
                <a:lnTo>
                  <a:pt x="4025773" y="1619123"/>
                </a:lnTo>
                <a:lnTo>
                  <a:pt x="4018026" y="1626870"/>
                </a:lnTo>
                <a:lnTo>
                  <a:pt x="4018026" y="1646047"/>
                </a:lnTo>
                <a:lnTo>
                  <a:pt x="4025773" y="1653921"/>
                </a:lnTo>
                <a:lnTo>
                  <a:pt x="4045077" y="1653921"/>
                </a:lnTo>
                <a:lnTo>
                  <a:pt x="4052824" y="1646047"/>
                </a:lnTo>
                <a:lnTo>
                  <a:pt x="4052824" y="1626870"/>
                </a:lnTo>
                <a:lnTo>
                  <a:pt x="4045077" y="1619123"/>
                </a:lnTo>
                <a:close/>
              </a:path>
              <a:path extrusionOk="0" h="1781175" w="6172200">
                <a:moveTo>
                  <a:pt x="4457319" y="1613408"/>
                </a:moveTo>
                <a:lnTo>
                  <a:pt x="4438015" y="1613408"/>
                </a:lnTo>
                <a:lnTo>
                  <a:pt x="4430268" y="1621154"/>
                </a:lnTo>
                <a:lnTo>
                  <a:pt x="4430268" y="1640332"/>
                </a:lnTo>
                <a:lnTo>
                  <a:pt x="4438015" y="1648078"/>
                </a:lnTo>
                <a:lnTo>
                  <a:pt x="4457319" y="1648078"/>
                </a:lnTo>
                <a:lnTo>
                  <a:pt x="4465066" y="1640332"/>
                </a:lnTo>
                <a:lnTo>
                  <a:pt x="4465066" y="1621154"/>
                </a:lnTo>
                <a:lnTo>
                  <a:pt x="4457319" y="1613408"/>
                </a:lnTo>
                <a:close/>
              </a:path>
              <a:path extrusionOk="0" h="1781175" w="6172200">
                <a:moveTo>
                  <a:pt x="4585081" y="1601851"/>
                </a:moveTo>
                <a:lnTo>
                  <a:pt x="4565777" y="1601851"/>
                </a:lnTo>
                <a:lnTo>
                  <a:pt x="4558030" y="1609598"/>
                </a:lnTo>
                <a:lnTo>
                  <a:pt x="4558030" y="1628775"/>
                </a:lnTo>
                <a:lnTo>
                  <a:pt x="4565777" y="1636522"/>
                </a:lnTo>
                <a:lnTo>
                  <a:pt x="4585081" y="1636522"/>
                </a:lnTo>
                <a:lnTo>
                  <a:pt x="4592828" y="1628775"/>
                </a:lnTo>
                <a:lnTo>
                  <a:pt x="4592828" y="1609598"/>
                </a:lnTo>
                <a:lnTo>
                  <a:pt x="4585081" y="1601851"/>
                </a:lnTo>
                <a:close/>
              </a:path>
              <a:path extrusionOk="0" h="1781175" w="6172200">
                <a:moveTo>
                  <a:pt x="3731514" y="1601851"/>
                </a:moveTo>
                <a:lnTo>
                  <a:pt x="3712336" y="1601851"/>
                </a:lnTo>
                <a:lnTo>
                  <a:pt x="3704463" y="1609598"/>
                </a:lnTo>
                <a:lnTo>
                  <a:pt x="3704463" y="1628775"/>
                </a:lnTo>
                <a:lnTo>
                  <a:pt x="3712336" y="1636522"/>
                </a:lnTo>
                <a:lnTo>
                  <a:pt x="3731514" y="1636522"/>
                </a:lnTo>
                <a:lnTo>
                  <a:pt x="3739260" y="1628775"/>
                </a:lnTo>
                <a:lnTo>
                  <a:pt x="3739260" y="1609598"/>
                </a:lnTo>
                <a:lnTo>
                  <a:pt x="3731514" y="1601851"/>
                </a:lnTo>
                <a:close/>
              </a:path>
              <a:path extrusionOk="0" h="1781175" w="6172200">
                <a:moveTo>
                  <a:pt x="3934714" y="1567052"/>
                </a:moveTo>
                <a:lnTo>
                  <a:pt x="3915536" y="1567052"/>
                </a:lnTo>
                <a:lnTo>
                  <a:pt x="3907663" y="1574800"/>
                </a:lnTo>
                <a:lnTo>
                  <a:pt x="3907663" y="1593977"/>
                </a:lnTo>
                <a:lnTo>
                  <a:pt x="3915536" y="1601851"/>
                </a:lnTo>
                <a:lnTo>
                  <a:pt x="3934714" y="1601851"/>
                </a:lnTo>
                <a:lnTo>
                  <a:pt x="3942588" y="1593977"/>
                </a:lnTo>
                <a:lnTo>
                  <a:pt x="3942588" y="1574800"/>
                </a:lnTo>
                <a:lnTo>
                  <a:pt x="3934714" y="1567052"/>
                </a:lnTo>
                <a:close/>
              </a:path>
              <a:path extrusionOk="0" h="1781175" w="6172200">
                <a:moveTo>
                  <a:pt x="4341241" y="1561338"/>
                </a:moveTo>
                <a:lnTo>
                  <a:pt x="4321936" y="1561338"/>
                </a:lnTo>
                <a:lnTo>
                  <a:pt x="4314190" y="1569085"/>
                </a:lnTo>
                <a:lnTo>
                  <a:pt x="4314190" y="1588262"/>
                </a:lnTo>
                <a:lnTo>
                  <a:pt x="4321936" y="1596009"/>
                </a:lnTo>
                <a:lnTo>
                  <a:pt x="4341241" y="1596009"/>
                </a:lnTo>
                <a:lnTo>
                  <a:pt x="4348988" y="1588262"/>
                </a:lnTo>
                <a:lnTo>
                  <a:pt x="4348988" y="1569085"/>
                </a:lnTo>
                <a:lnTo>
                  <a:pt x="4341241" y="1561338"/>
                </a:lnTo>
                <a:close/>
              </a:path>
              <a:path extrusionOk="0" h="1781175" w="6172200">
                <a:moveTo>
                  <a:pt x="4770882" y="1555496"/>
                </a:moveTo>
                <a:lnTo>
                  <a:pt x="4751578" y="1555496"/>
                </a:lnTo>
                <a:lnTo>
                  <a:pt x="4743831" y="1563242"/>
                </a:lnTo>
                <a:lnTo>
                  <a:pt x="4743831" y="1582420"/>
                </a:lnTo>
                <a:lnTo>
                  <a:pt x="4751578" y="1590166"/>
                </a:lnTo>
                <a:lnTo>
                  <a:pt x="4770882" y="1590166"/>
                </a:lnTo>
                <a:lnTo>
                  <a:pt x="4778629" y="1582420"/>
                </a:lnTo>
                <a:lnTo>
                  <a:pt x="4778629" y="1563242"/>
                </a:lnTo>
                <a:lnTo>
                  <a:pt x="4770882" y="1555496"/>
                </a:lnTo>
                <a:close/>
              </a:path>
              <a:path extrusionOk="0" h="1781175" w="6172200">
                <a:moveTo>
                  <a:pt x="3603752" y="1555496"/>
                </a:moveTo>
                <a:lnTo>
                  <a:pt x="3584575" y="1555496"/>
                </a:lnTo>
                <a:lnTo>
                  <a:pt x="3576701" y="1563242"/>
                </a:lnTo>
                <a:lnTo>
                  <a:pt x="3576701" y="1582420"/>
                </a:lnTo>
                <a:lnTo>
                  <a:pt x="3584575" y="1590166"/>
                </a:lnTo>
                <a:lnTo>
                  <a:pt x="3603752" y="1590166"/>
                </a:lnTo>
                <a:lnTo>
                  <a:pt x="3611626" y="1582420"/>
                </a:lnTo>
                <a:lnTo>
                  <a:pt x="3611626" y="1563242"/>
                </a:lnTo>
                <a:lnTo>
                  <a:pt x="3603752" y="1555496"/>
                </a:lnTo>
                <a:close/>
              </a:path>
              <a:path extrusionOk="0" h="1781175" w="6172200">
                <a:moveTo>
                  <a:pt x="4207636" y="1543939"/>
                </a:moveTo>
                <a:lnTo>
                  <a:pt x="4188459" y="1543939"/>
                </a:lnTo>
                <a:lnTo>
                  <a:pt x="4180585" y="1551686"/>
                </a:lnTo>
                <a:lnTo>
                  <a:pt x="4180585" y="1570863"/>
                </a:lnTo>
                <a:lnTo>
                  <a:pt x="4188459" y="1578610"/>
                </a:lnTo>
                <a:lnTo>
                  <a:pt x="4207636" y="1578610"/>
                </a:lnTo>
                <a:lnTo>
                  <a:pt x="4215383" y="1570863"/>
                </a:lnTo>
                <a:lnTo>
                  <a:pt x="4215383" y="1551686"/>
                </a:lnTo>
                <a:lnTo>
                  <a:pt x="4207636" y="1543939"/>
                </a:lnTo>
                <a:close/>
              </a:path>
              <a:path extrusionOk="0" h="1781175" w="6172200">
                <a:moveTo>
                  <a:pt x="4103116" y="1520825"/>
                </a:moveTo>
                <a:lnTo>
                  <a:pt x="4083939" y="1520825"/>
                </a:lnTo>
                <a:lnTo>
                  <a:pt x="4076065" y="1528572"/>
                </a:lnTo>
                <a:lnTo>
                  <a:pt x="4076065" y="1547749"/>
                </a:lnTo>
                <a:lnTo>
                  <a:pt x="4083939" y="1555496"/>
                </a:lnTo>
                <a:lnTo>
                  <a:pt x="4103116" y="1555496"/>
                </a:lnTo>
                <a:lnTo>
                  <a:pt x="4110990" y="1547749"/>
                </a:lnTo>
                <a:lnTo>
                  <a:pt x="4110990" y="1528572"/>
                </a:lnTo>
                <a:lnTo>
                  <a:pt x="4103116" y="1520825"/>
                </a:lnTo>
                <a:close/>
              </a:path>
              <a:path extrusionOk="0" h="1781175" w="6172200">
                <a:moveTo>
                  <a:pt x="3818635" y="1514983"/>
                </a:moveTo>
                <a:lnTo>
                  <a:pt x="3799331" y="1514983"/>
                </a:lnTo>
                <a:lnTo>
                  <a:pt x="3791584" y="1522729"/>
                </a:lnTo>
                <a:lnTo>
                  <a:pt x="3791584" y="1541907"/>
                </a:lnTo>
                <a:lnTo>
                  <a:pt x="3799331" y="1549780"/>
                </a:lnTo>
                <a:lnTo>
                  <a:pt x="3818635" y="1549780"/>
                </a:lnTo>
                <a:lnTo>
                  <a:pt x="3826382" y="1541907"/>
                </a:lnTo>
                <a:lnTo>
                  <a:pt x="3826382" y="1522729"/>
                </a:lnTo>
                <a:lnTo>
                  <a:pt x="3818635" y="1514983"/>
                </a:lnTo>
                <a:close/>
              </a:path>
              <a:path extrusionOk="0" h="1781175" w="6172200">
                <a:moveTo>
                  <a:pt x="1031494" y="1509267"/>
                </a:moveTo>
                <a:lnTo>
                  <a:pt x="1012316" y="1509267"/>
                </a:lnTo>
                <a:lnTo>
                  <a:pt x="1004442" y="1517014"/>
                </a:lnTo>
                <a:lnTo>
                  <a:pt x="1004442" y="1536191"/>
                </a:lnTo>
                <a:lnTo>
                  <a:pt x="1012316" y="1543939"/>
                </a:lnTo>
                <a:lnTo>
                  <a:pt x="1031494" y="1543939"/>
                </a:lnTo>
                <a:lnTo>
                  <a:pt x="1039367" y="1536191"/>
                </a:lnTo>
                <a:lnTo>
                  <a:pt x="1039367" y="1517014"/>
                </a:lnTo>
                <a:lnTo>
                  <a:pt x="1031494" y="1509267"/>
                </a:lnTo>
                <a:close/>
              </a:path>
              <a:path extrusionOk="0" h="1781175" w="6172200">
                <a:moveTo>
                  <a:pt x="1170939" y="1503426"/>
                </a:moveTo>
                <a:lnTo>
                  <a:pt x="1151636" y="1503426"/>
                </a:lnTo>
                <a:lnTo>
                  <a:pt x="1143889" y="1511173"/>
                </a:lnTo>
                <a:lnTo>
                  <a:pt x="1143889" y="1530350"/>
                </a:lnTo>
                <a:lnTo>
                  <a:pt x="1151636" y="1538097"/>
                </a:lnTo>
                <a:lnTo>
                  <a:pt x="1170939" y="1538097"/>
                </a:lnTo>
                <a:lnTo>
                  <a:pt x="1178687" y="1530350"/>
                </a:lnTo>
                <a:lnTo>
                  <a:pt x="1178687" y="1511173"/>
                </a:lnTo>
                <a:lnTo>
                  <a:pt x="1170939" y="1503426"/>
                </a:lnTo>
                <a:close/>
              </a:path>
              <a:path extrusionOk="0" h="1781175" w="6172200">
                <a:moveTo>
                  <a:pt x="4567682" y="1497584"/>
                </a:moveTo>
                <a:lnTo>
                  <a:pt x="4548378" y="1497584"/>
                </a:lnTo>
                <a:lnTo>
                  <a:pt x="4540631" y="1505458"/>
                </a:lnTo>
                <a:lnTo>
                  <a:pt x="4540631" y="1524635"/>
                </a:lnTo>
                <a:lnTo>
                  <a:pt x="4548378" y="1532382"/>
                </a:lnTo>
                <a:lnTo>
                  <a:pt x="4567682" y="1532382"/>
                </a:lnTo>
                <a:lnTo>
                  <a:pt x="4575429" y="1524635"/>
                </a:lnTo>
                <a:lnTo>
                  <a:pt x="4575429" y="1505458"/>
                </a:lnTo>
                <a:lnTo>
                  <a:pt x="4567682" y="1497584"/>
                </a:lnTo>
                <a:close/>
              </a:path>
              <a:path extrusionOk="0" h="1781175" w="6172200">
                <a:moveTo>
                  <a:pt x="4434078" y="1497584"/>
                </a:moveTo>
                <a:lnTo>
                  <a:pt x="4414901" y="1497584"/>
                </a:lnTo>
                <a:lnTo>
                  <a:pt x="4407027" y="1505458"/>
                </a:lnTo>
                <a:lnTo>
                  <a:pt x="4407027" y="1524635"/>
                </a:lnTo>
                <a:lnTo>
                  <a:pt x="4414901" y="1532382"/>
                </a:lnTo>
                <a:lnTo>
                  <a:pt x="4434078" y="1532382"/>
                </a:lnTo>
                <a:lnTo>
                  <a:pt x="4441952" y="1524635"/>
                </a:lnTo>
                <a:lnTo>
                  <a:pt x="4441952" y="1505458"/>
                </a:lnTo>
                <a:lnTo>
                  <a:pt x="4434078" y="1497584"/>
                </a:lnTo>
                <a:close/>
              </a:path>
              <a:path extrusionOk="0" h="1781175" w="6172200">
                <a:moveTo>
                  <a:pt x="1298702" y="1497584"/>
                </a:moveTo>
                <a:lnTo>
                  <a:pt x="1279398" y="1497584"/>
                </a:lnTo>
                <a:lnTo>
                  <a:pt x="1271651" y="1505458"/>
                </a:lnTo>
                <a:lnTo>
                  <a:pt x="1271651" y="1524635"/>
                </a:lnTo>
                <a:lnTo>
                  <a:pt x="1279398" y="1532382"/>
                </a:lnTo>
                <a:lnTo>
                  <a:pt x="1298702" y="1532382"/>
                </a:lnTo>
                <a:lnTo>
                  <a:pt x="1306449" y="1524635"/>
                </a:lnTo>
                <a:lnTo>
                  <a:pt x="1306449" y="1505458"/>
                </a:lnTo>
                <a:lnTo>
                  <a:pt x="1298702" y="1497584"/>
                </a:lnTo>
                <a:close/>
              </a:path>
              <a:path extrusionOk="0" h="1781175" w="6172200">
                <a:moveTo>
                  <a:pt x="4689602" y="1486027"/>
                </a:moveTo>
                <a:lnTo>
                  <a:pt x="4670298" y="1486027"/>
                </a:lnTo>
                <a:lnTo>
                  <a:pt x="4662551" y="1493901"/>
                </a:lnTo>
                <a:lnTo>
                  <a:pt x="4662551" y="1512951"/>
                </a:lnTo>
                <a:lnTo>
                  <a:pt x="4670298" y="1520825"/>
                </a:lnTo>
                <a:lnTo>
                  <a:pt x="4689602" y="1520825"/>
                </a:lnTo>
                <a:lnTo>
                  <a:pt x="4697349" y="1512951"/>
                </a:lnTo>
                <a:lnTo>
                  <a:pt x="4697349" y="1493901"/>
                </a:lnTo>
                <a:lnTo>
                  <a:pt x="4689602" y="1486027"/>
                </a:lnTo>
                <a:close/>
              </a:path>
              <a:path extrusionOk="0" h="1781175" w="6172200">
                <a:moveTo>
                  <a:pt x="3685031" y="1480312"/>
                </a:moveTo>
                <a:lnTo>
                  <a:pt x="3665854" y="1480312"/>
                </a:lnTo>
                <a:lnTo>
                  <a:pt x="3657980" y="1488059"/>
                </a:lnTo>
                <a:lnTo>
                  <a:pt x="3657980" y="1507236"/>
                </a:lnTo>
                <a:lnTo>
                  <a:pt x="3665854" y="1514983"/>
                </a:lnTo>
                <a:lnTo>
                  <a:pt x="3685031" y="1514983"/>
                </a:lnTo>
                <a:lnTo>
                  <a:pt x="3692905" y="1507236"/>
                </a:lnTo>
                <a:lnTo>
                  <a:pt x="3692905" y="1488059"/>
                </a:lnTo>
                <a:lnTo>
                  <a:pt x="3685031" y="1480312"/>
                </a:lnTo>
                <a:close/>
              </a:path>
              <a:path extrusionOk="0" h="1781175" w="6172200">
                <a:moveTo>
                  <a:pt x="3998595" y="1474470"/>
                </a:moveTo>
                <a:lnTo>
                  <a:pt x="3979418" y="1474470"/>
                </a:lnTo>
                <a:lnTo>
                  <a:pt x="3971544" y="1482216"/>
                </a:lnTo>
                <a:lnTo>
                  <a:pt x="3971544" y="1501394"/>
                </a:lnTo>
                <a:lnTo>
                  <a:pt x="3979418" y="1509267"/>
                </a:lnTo>
                <a:lnTo>
                  <a:pt x="3998595" y="1509267"/>
                </a:lnTo>
                <a:lnTo>
                  <a:pt x="4006469" y="1501394"/>
                </a:lnTo>
                <a:lnTo>
                  <a:pt x="4006469" y="1482216"/>
                </a:lnTo>
                <a:lnTo>
                  <a:pt x="3998595" y="1474470"/>
                </a:lnTo>
                <a:close/>
              </a:path>
              <a:path extrusionOk="0" h="1781175" w="6172200">
                <a:moveTo>
                  <a:pt x="3522472" y="1474470"/>
                </a:moveTo>
                <a:lnTo>
                  <a:pt x="3503295" y="1474470"/>
                </a:lnTo>
                <a:lnTo>
                  <a:pt x="3495421" y="1482216"/>
                </a:lnTo>
                <a:lnTo>
                  <a:pt x="3495421" y="1501394"/>
                </a:lnTo>
                <a:lnTo>
                  <a:pt x="3503295" y="1509267"/>
                </a:lnTo>
                <a:lnTo>
                  <a:pt x="3522472" y="1509267"/>
                </a:lnTo>
                <a:lnTo>
                  <a:pt x="3530346" y="1501394"/>
                </a:lnTo>
                <a:lnTo>
                  <a:pt x="3530346" y="1482216"/>
                </a:lnTo>
                <a:lnTo>
                  <a:pt x="3522472" y="1474470"/>
                </a:lnTo>
                <a:close/>
              </a:path>
              <a:path extrusionOk="0" h="1781175" w="6172200">
                <a:moveTo>
                  <a:pt x="3423793" y="1474470"/>
                </a:moveTo>
                <a:lnTo>
                  <a:pt x="3404489" y="1474470"/>
                </a:lnTo>
                <a:lnTo>
                  <a:pt x="3396742" y="1482216"/>
                </a:lnTo>
                <a:lnTo>
                  <a:pt x="3396742" y="1501394"/>
                </a:lnTo>
                <a:lnTo>
                  <a:pt x="3404489" y="1509267"/>
                </a:lnTo>
                <a:lnTo>
                  <a:pt x="3423793" y="1509267"/>
                </a:lnTo>
                <a:lnTo>
                  <a:pt x="3431540" y="1501394"/>
                </a:lnTo>
                <a:lnTo>
                  <a:pt x="3431540" y="1482216"/>
                </a:lnTo>
                <a:lnTo>
                  <a:pt x="3423793" y="1474470"/>
                </a:lnTo>
                <a:close/>
              </a:path>
              <a:path extrusionOk="0" h="1781175" w="6172200">
                <a:moveTo>
                  <a:pt x="1438021" y="1474470"/>
                </a:moveTo>
                <a:lnTo>
                  <a:pt x="1418716" y="1474470"/>
                </a:lnTo>
                <a:lnTo>
                  <a:pt x="1410970" y="1482216"/>
                </a:lnTo>
                <a:lnTo>
                  <a:pt x="1410970" y="1501394"/>
                </a:lnTo>
                <a:lnTo>
                  <a:pt x="1418716" y="1509267"/>
                </a:lnTo>
                <a:lnTo>
                  <a:pt x="1438021" y="1509267"/>
                </a:lnTo>
                <a:lnTo>
                  <a:pt x="1445767" y="1501394"/>
                </a:lnTo>
                <a:lnTo>
                  <a:pt x="1445767" y="1482216"/>
                </a:lnTo>
                <a:lnTo>
                  <a:pt x="1438021" y="1474470"/>
                </a:lnTo>
                <a:close/>
              </a:path>
              <a:path extrusionOk="0" h="1781175" w="6172200">
                <a:moveTo>
                  <a:pt x="4288917" y="1462913"/>
                </a:moveTo>
                <a:lnTo>
                  <a:pt x="4269740" y="1462913"/>
                </a:lnTo>
                <a:lnTo>
                  <a:pt x="4261866" y="1470660"/>
                </a:lnTo>
                <a:lnTo>
                  <a:pt x="4261866" y="1489837"/>
                </a:lnTo>
                <a:lnTo>
                  <a:pt x="4269740" y="1497584"/>
                </a:lnTo>
                <a:lnTo>
                  <a:pt x="4288917" y="1497584"/>
                </a:lnTo>
                <a:lnTo>
                  <a:pt x="4296791" y="1489837"/>
                </a:lnTo>
                <a:lnTo>
                  <a:pt x="4296791" y="1470660"/>
                </a:lnTo>
                <a:lnTo>
                  <a:pt x="4288917" y="1462913"/>
                </a:lnTo>
                <a:close/>
              </a:path>
              <a:path extrusionOk="0" h="1781175" w="6172200">
                <a:moveTo>
                  <a:pt x="4823079" y="1451355"/>
                </a:moveTo>
                <a:lnTo>
                  <a:pt x="4803902" y="1451355"/>
                </a:lnTo>
                <a:lnTo>
                  <a:pt x="4796028" y="1459102"/>
                </a:lnTo>
                <a:lnTo>
                  <a:pt x="4796028" y="1478279"/>
                </a:lnTo>
                <a:lnTo>
                  <a:pt x="4803902" y="1486027"/>
                </a:lnTo>
                <a:lnTo>
                  <a:pt x="4823079" y="1486027"/>
                </a:lnTo>
                <a:lnTo>
                  <a:pt x="4830953" y="1478279"/>
                </a:lnTo>
                <a:lnTo>
                  <a:pt x="4830953" y="1459102"/>
                </a:lnTo>
                <a:lnTo>
                  <a:pt x="4823079" y="1451355"/>
                </a:lnTo>
                <a:close/>
              </a:path>
              <a:path extrusionOk="0" h="1781175" w="6172200">
                <a:moveTo>
                  <a:pt x="938657" y="1451355"/>
                </a:moveTo>
                <a:lnTo>
                  <a:pt x="919352" y="1451355"/>
                </a:lnTo>
                <a:lnTo>
                  <a:pt x="911605" y="1459102"/>
                </a:lnTo>
                <a:lnTo>
                  <a:pt x="911605" y="1478279"/>
                </a:lnTo>
                <a:lnTo>
                  <a:pt x="919352" y="1486027"/>
                </a:lnTo>
                <a:lnTo>
                  <a:pt x="938657" y="1486027"/>
                </a:lnTo>
                <a:lnTo>
                  <a:pt x="946403" y="1478279"/>
                </a:lnTo>
                <a:lnTo>
                  <a:pt x="946403" y="1459102"/>
                </a:lnTo>
                <a:lnTo>
                  <a:pt x="938657" y="1451355"/>
                </a:lnTo>
                <a:close/>
              </a:path>
              <a:path extrusionOk="0" h="1781175" w="6172200">
                <a:moveTo>
                  <a:pt x="839977" y="1445514"/>
                </a:moveTo>
                <a:lnTo>
                  <a:pt x="820674" y="1445514"/>
                </a:lnTo>
                <a:lnTo>
                  <a:pt x="812926" y="1453388"/>
                </a:lnTo>
                <a:lnTo>
                  <a:pt x="812926" y="1472564"/>
                </a:lnTo>
                <a:lnTo>
                  <a:pt x="820674" y="1480312"/>
                </a:lnTo>
                <a:lnTo>
                  <a:pt x="839977" y="1480312"/>
                </a:lnTo>
                <a:lnTo>
                  <a:pt x="847725" y="1472564"/>
                </a:lnTo>
                <a:lnTo>
                  <a:pt x="847725" y="1453388"/>
                </a:lnTo>
                <a:lnTo>
                  <a:pt x="839977" y="1445514"/>
                </a:lnTo>
                <a:close/>
              </a:path>
              <a:path extrusionOk="0" h="1781175" w="6172200">
                <a:moveTo>
                  <a:pt x="3888231" y="1428241"/>
                </a:moveTo>
                <a:lnTo>
                  <a:pt x="3869054" y="1428241"/>
                </a:lnTo>
                <a:lnTo>
                  <a:pt x="3861307" y="1435989"/>
                </a:lnTo>
                <a:lnTo>
                  <a:pt x="3861307" y="1455165"/>
                </a:lnTo>
                <a:lnTo>
                  <a:pt x="3869054" y="1462913"/>
                </a:lnTo>
                <a:lnTo>
                  <a:pt x="3888231" y="1462913"/>
                </a:lnTo>
                <a:lnTo>
                  <a:pt x="3896105" y="1455165"/>
                </a:lnTo>
                <a:lnTo>
                  <a:pt x="3896105" y="1435989"/>
                </a:lnTo>
                <a:lnTo>
                  <a:pt x="3888231" y="1428241"/>
                </a:lnTo>
                <a:close/>
              </a:path>
              <a:path extrusionOk="0" h="1781175" w="6172200">
                <a:moveTo>
                  <a:pt x="3307715" y="1428241"/>
                </a:moveTo>
                <a:lnTo>
                  <a:pt x="3288410" y="1428241"/>
                </a:lnTo>
                <a:lnTo>
                  <a:pt x="3280664" y="1435989"/>
                </a:lnTo>
                <a:lnTo>
                  <a:pt x="3280664" y="1455165"/>
                </a:lnTo>
                <a:lnTo>
                  <a:pt x="3288410" y="1462913"/>
                </a:lnTo>
                <a:lnTo>
                  <a:pt x="3307715" y="1462913"/>
                </a:lnTo>
                <a:lnTo>
                  <a:pt x="3315461" y="1455165"/>
                </a:lnTo>
                <a:lnTo>
                  <a:pt x="3315461" y="1435989"/>
                </a:lnTo>
                <a:lnTo>
                  <a:pt x="3307715" y="1428241"/>
                </a:lnTo>
                <a:close/>
              </a:path>
              <a:path extrusionOk="0" h="1781175" w="6172200">
                <a:moveTo>
                  <a:pt x="1542541" y="1422400"/>
                </a:moveTo>
                <a:lnTo>
                  <a:pt x="1523238" y="1422400"/>
                </a:lnTo>
                <a:lnTo>
                  <a:pt x="1515490" y="1430147"/>
                </a:lnTo>
                <a:lnTo>
                  <a:pt x="1515490" y="1449324"/>
                </a:lnTo>
                <a:lnTo>
                  <a:pt x="1523238" y="1457198"/>
                </a:lnTo>
                <a:lnTo>
                  <a:pt x="1542541" y="1457198"/>
                </a:lnTo>
                <a:lnTo>
                  <a:pt x="1550289" y="1449324"/>
                </a:lnTo>
                <a:lnTo>
                  <a:pt x="1550289" y="1430147"/>
                </a:lnTo>
                <a:lnTo>
                  <a:pt x="1542541" y="1422400"/>
                </a:lnTo>
                <a:close/>
              </a:path>
              <a:path extrusionOk="0" h="1781175" w="6172200">
                <a:moveTo>
                  <a:pt x="4137914" y="1410842"/>
                </a:moveTo>
                <a:lnTo>
                  <a:pt x="4118736" y="1410842"/>
                </a:lnTo>
                <a:lnTo>
                  <a:pt x="4110990" y="1418589"/>
                </a:lnTo>
                <a:lnTo>
                  <a:pt x="4110990" y="1437766"/>
                </a:lnTo>
                <a:lnTo>
                  <a:pt x="4118736" y="1445514"/>
                </a:lnTo>
                <a:lnTo>
                  <a:pt x="4137914" y="1445514"/>
                </a:lnTo>
                <a:lnTo>
                  <a:pt x="4145788" y="1437766"/>
                </a:lnTo>
                <a:lnTo>
                  <a:pt x="4145788" y="1418589"/>
                </a:lnTo>
                <a:lnTo>
                  <a:pt x="4137914" y="1410842"/>
                </a:lnTo>
                <a:close/>
              </a:path>
              <a:path extrusionOk="0" h="1781175" w="6172200">
                <a:moveTo>
                  <a:pt x="1077976" y="1410842"/>
                </a:moveTo>
                <a:lnTo>
                  <a:pt x="1058799" y="1410842"/>
                </a:lnTo>
                <a:lnTo>
                  <a:pt x="1050925" y="1418589"/>
                </a:lnTo>
                <a:lnTo>
                  <a:pt x="1050925" y="1437766"/>
                </a:lnTo>
                <a:lnTo>
                  <a:pt x="1058799" y="1445514"/>
                </a:lnTo>
                <a:lnTo>
                  <a:pt x="1077976" y="1445514"/>
                </a:lnTo>
                <a:lnTo>
                  <a:pt x="1085850" y="1437766"/>
                </a:lnTo>
                <a:lnTo>
                  <a:pt x="1085850" y="1418589"/>
                </a:lnTo>
                <a:lnTo>
                  <a:pt x="1077976" y="1410842"/>
                </a:lnTo>
                <a:close/>
              </a:path>
              <a:path extrusionOk="0" h="1781175" w="6172200">
                <a:moveTo>
                  <a:pt x="4457319" y="1399286"/>
                </a:moveTo>
                <a:lnTo>
                  <a:pt x="4438015" y="1399286"/>
                </a:lnTo>
                <a:lnTo>
                  <a:pt x="4430268" y="1407033"/>
                </a:lnTo>
                <a:lnTo>
                  <a:pt x="4430268" y="1426210"/>
                </a:lnTo>
                <a:lnTo>
                  <a:pt x="4438015" y="1433957"/>
                </a:lnTo>
                <a:lnTo>
                  <a:pt x="4457319" y="1433957"/>
                </a:lnTo>
                <a:lnTo>
                  <a:pt x="4465066" y="1426210"/>
                </a:lnTo>
                <a:lnTo>
                  <a:pt x="4465066" y="1407033"/>
                </a:lnTo>
                <a:lnTo>
                  <a:pt x="4457319" y="1399286"/>
                </a:lnTo>
                <a:close/>
              </a:path>
              <a:path extrusionOk="0" h="1781175" w="6172200">
                <a:moveTo>
                  <a:pt x="3754754" y="1399286"/>
                </a:moveTo>
                <a:lnTo>
                  <a:pt x="3735451" y="1399286"/>
                </a:lnTo>
                <a:lnTo>
                  <a:pt x="3727704" y="1407033"/>
                </a:lnTo>
                <a:lnTo>
                  <a:pt x="3727704" y="1426210"/>
                </a:lnTo>
                <a:lnTo>
                  <a:pt x="3735451" y="1433957"/>
                </a:lnTo>
                <a:lnTo>
                  <a:pt x="3754754" y="1433957"/>
                </a:lnTo>
                <a:lnTo>
                  <a:pt x="3762502" y="1426210"/>
                </a:lnTo>
                <a:lnTo>
                  <a:pt x="3762502" y="1407033"/>
                </a:lnTo>
                <a:lnTo>
                  <a:pt x="3754754" y="1399286"/>
                </a:lnTo>
                <a:close/>
              </a:path>
              <a:path extrusionOk="0" h="1781175" w="6172200">
                <a:moveTo>
                  <a:pt x="1658620" y="1399286"/>
                </a:moveTo>
                <a:lnTo>
                  <a:pt x="1639442" y="1399286"/>
                </a:lnTo>
                <a:lnTo>
                  <a:pt x="1631569" y="1407033"/>
                </a:lnTo>
                <a:lnTo>
                  <a:pt x="1631569" y="1426210"/>
                </a:lnTo>
                <a:lnTo>
                  <a:pt x="1639442" y="1433957"/>
                </a:lnTo>
                <a:lnTo>
                  <a:pt x="1658620" y="1433957"/>
                </a:lnTo>
                <a:lnTo>
                  <a:pt x="1666494" y="1426210"/>
                </a:lnTo>
                <a:lnTo>
                  <a:pt x="1666494" y="1407033"/>
                </a:lnTo>
                <a:lnTo>
                  <a:pt x="1658620" y="1399286"/>
                </a:lnTo>
                <a:close/>
              </a:path>
              <a:path extrusionOk="0" h="1781175" w="6172200">
                <a:moveTo>
                  <a:pt x="1374139" y="1399286"/>
                </a:moveTo>
                <a:lnTo>
                  <a:pt x="1354836" y="1399286"/>
                </a:lnTo>
                <a:lnTo>
                  <a:pt x="1347089" y="1407033"/>
                </a:lnTo>
                <a:lnTo>
                  <a:pt x="1347089" y="1426210"/>
                </a:lnTo>
                <a:lnTo>
                  <a:pt x="1354836" y="1433957"/>
                </a:lnTo>
                <a:lnTo>
                  <a:pt x="1374139" y="1433957"/>
                </a:lnTo>
                <a:lnTo>
                  <a:pt x="1381887" y="1426210"/>
                </a:lnTo>
                <a:lnTo>
                  <a:pt x="1381887" y="1407033"/>
                </a:lnTo>
                <a:lnTo>
                  <a:pt x="1374139" y="1399286"/>
                </a:lnTo>
                <a:close/>
              </a:path>
              <a:path extrusionOk="0" h="1781175" w="6172200">
                <a:moveTo>
                  <a:pt x="1217295" y="1399286"/>
                </a:moveTo>
                <a:lnTo>
                  <a:pt x="1198117" y="1399286"/>
                </a:lnTo>
                <a:lnTo>
                  <a:pt x="1190371" y="1407033"/>
                </a:lnTo>
                <a:lnTo>
                  <a:pt x="1190371" y="1426210"/>
                </a:lnTo>
                <a:lnTo>
                  <a:pt x="1198117" y="1433957"/>
                </a:lnTo>
                <a:lnTo>
                  <a:pt x="1217295" y="1433957"/>
                </a:lnTo>
                <a:lnTo>
                  <a:pt x="1225169" y="1426210"/>
                </a:lnTo>
                <a:lnTo>
                  <a:pt x="1225169" y="1407033"/>
                </a:lnTo>
                <a:lnTo>
                  <a:pt x="1217295" y="1399286"/>
                </a:lnTo>
                <a:close/>
              </a:path>
              <a:path extrusionOk="0" h="1781175" w="6172200">
                <a:moveTo>
                  <a:pt x="4614036" y="1393444"/>
                </a:moveTo>
                <a:lnTo>
                  <a:pt x="4594859" y="1393444"/>
                </a:lnTo>
                <a:lnTo>
                  <a:pt x="4587113" y="1401317"/>
                </a:lnTo>
                <a:lnTo>
                  <a:pt x="4587113" y="1420495"/>
                </a:lnTo>
                <a:lnTo>
                  <a:pt x="4594859" y="1428241"/>
                </a:lnTo>
                <a:lnTo>
                  <a:pt x="4614036" y="1428241"/>
                </a:lnTo>
                <a:lnTo>
                  <a:pt x="4621910" y="1420495"/>
                </a:lnTo>
                <a:lnTo>
                  <a:pt x="4621910" y="1401317"/>
                </a:lnTo>
                <a:lnTo>
                  <a:pt x="4614036" y="1393444"/>
                </a:lnTo>
                <a:close/>
              </a:path>
              <a:path extrusionOk="0" h="1781175" w="6172200">
                <a:moveTo>
                  <a:pt x="747013" y="1393444"/>
                </a:moveTo>
                <a:lnTo>
                  <a:pt x="727837" y="1393444"/>
                </a:lnTo>
                <a:lnTo>
                  <a:pt x="719963" y="1401317"/>
                </a:lnTo>
                <a:lnTo>
                  <a:pt x="719963" y="1420495"/>
                </a:lnTo>
                <a:lnTo>
                  <a:pt x="727837" y="1428241"/>
                </a:lnTo>
                <a:lnTo>
                  <a:pt x="747013" y="1428241"/>
                </a:lnTo>
                <a:lnTo>
                  <a:pt x="754888" y="1420495"/>
                </a:lnTo>
                <a:lnTo>
                  <a:pt x="754888" y="1401317"/>
                </a:lnTo>
                <a:lnTo>
                  <a:pt x="747013" y="1393444"/>
                </a:lnTo>
                <a:close/>
              </a:path>
              <a:path extrusionOk="0" h="1781175" w="6172200">
                <a:moveTo>
                  <a:pt x="3615435" y="1381887"/>
                </a:moveTo>
                <a:lnTo>
                  <a:pt x="3596131" y="1381887"/>
                </a:lnTo>
                <a:lnTo>
                  <a:pt x="3588384" y="1389634"/>
                </a:lnTo>
                <a:lnTo>
                  <a:pt x="3588384" y="1408811"/>
                </a:lnTo>
                <a:lnTo>
                  <a:pt x="3596131" y="1416685"/>
                </a:lnTo>
                <a:lnTo>
                  <a:pt x="3615435" y="1416685"/>
                </a:lnTo>
                <a:lnTo>
                  <a:pt x="3623182" y="1408811"/>
                </a:lnTo>
                <a:lnTo>
                  <a:pt x="3623182" y="1389634"/>
                </a:lnTo>
                <a:lnTo>
                  <a:pt x="3615435" y="1381887"/>
                </a:lnTo>
                <a:close/>
              </a:path>
              <a:path extrusionOk="0" h="1781175" w="6172200">
                <a:moveTo>
                  <a:pt x="3203194" y="1370329"/>
                </a:moveTo>
                <a:lnTo>
                  <a:pt x="3183890" y="1370329"/>
                </a:lnTo>
                <a:lnTo>
                  <a:pt x="3176143" y="1378077"/>
                </a:lnTo>
                <a:lnTo>
                  <a:pt x="3176143" y="1397253"/>
                </a:lnTo>
                <a:lnTo>
                  <a:pt x="3183890" y="1405001"/>
                </a:lnTo>
                <a:lnTo>
                  <a:pt x="3203194" y="1405001"/>
                </a:lnTo>
                <a:lnTo>
                  <a:pt x="3210941" y="1397253"/>
                </a:lnTo>
                <a:lnTo>
                  <a:pt x="3210941" y="1378077"/>
                </a:lnTo>
                <a:lnTo>
                  <a:pt x="3203194" y="1370329"/>
                </a:lnTo>
                <a:close/>
              </a:path>
              <a:path extrusionOk="0" h="1781175" w="6172200">
                <a:moveTo>
                  <a:pt x="4736083" y="1364614"/>
                </a:moveTo>
                <a:lnTo>
                  <a:pt x="4716780" y="1364614"/>
                </a:lnTo>
                <a:lnTo>
                  <a:pt x="4709033" y="1372362"/>
                </a:lnTo>
                <a:lnTo>
                  <a:pt x="4709033" y="1391539"/>
                </a:lnTo>
                <a:lnTo>
                  <a:pt x="4716780" y="1399286"/>
                </a:lnTo>
                <a:lnTo>
                  <a:pt x="4736083" y="1399286"/>
                </a:lnTo>
                <a:lnTo>
                  <a:pt x="4743831" y="1391539"/>
                </a:lnTo>
                <a:lnTo>
                  <a:pt x="4743831" y="1372362"/>
                </a:lnTo>
                <a:lnTo>
                  <a:pt x="4736083" y="1364614"/>
                </a:lnTo>
                <a:close/>
              </a:path>
              <a:path extrusionOk="0" h="1781175" w="6172200">
                <a:moveTo>
                  <a:pt x="3435350" y="1358773"/>
                </a:moveTo>
                <a:lnTo>
                  <a:pt x="3416173" y="1358773"/>
                </a:lnTo>
                <a:lnTo>
                  <a:pt x="3408299" y="1366520"/>
                </a:lnTo>
                <a:lnTo>
                  <a:pt x="3408299" y="1385697"/>
                </a:lnTo>
                <a:lnTo>
                  <a:pt x="3416173" y="1393444"/>
                </a:lnTo>
                <a:lnTo>
                  <a:pt x="3435350" y="1393444"/>
                </a:lnTo>
                <a:lnTo>
                  <a:pt x="3443224" y="1385697"/>
                </a:lnTo>
                <a:lnTo>
                  <a:pt x="3443224" y="1366520"/>
                </a:lnTo>
                <a:lnTo>
                  <a:pt x="3435350" y="1358773"/>
                </a:lnTo>
                <a:close/>
              </a:path>
              <a:path extrusionOk="0" h="1781175" w="6172200">
                <a:moveTo>
                  <a:pt x="4346956" y="1352930"/>
                </a:moveTo>
                <a:lnTo>
                  <a:pt x="4327779" y="1352930"/>
                </a:lnTo>
                <a:lnTo>
                  <a:pt x="4319905" y="1360804"/>
                </a:lnTo>
                <a:lnTo>
                  <a:pt x="4319905" y="1379982"/>
                </a:lnTo>
                <a:lnTo>
                  <a:pt x="4327779" y="1387728"/>
                </a:lnTo>
                <a:lnTo>
                  <a:pt x="4346956" y="1387728"/>
                </a:lnTo>
                <a:lnTo>
                  <a:pt x="4354830" y="1379982"/>
                </a:lnTo>
                <a:lnTo>
                  <a:pt x="4354830" y="1360804"/>
                </a:lnTo>
                <a:lnTo>
                  <a:pt x="4346956" y="1352930"/>
                </a:lnTo>
                <a:close/>
              </a:path>
              <a:path extrusionOk="0" h="1781175" w="6172200">
                <a:moveTo>
                  <a:pt x="4869560" y="1347215"/>
                </a:moveTo>
                <a:lnTo>
                  <a:pt x="4850383" y="1347215"/>
                </a:lnTo>
                <a:lnTo>
                  <a:pt x="4842509" y="1354963"/>
                </a:lnTo>
                <a:lnTo>
                  <a:pt x="4842509" y="1374139"/>
                </a:lnTo>
                <a:lnTo>
                  <a:pt x="4850383" y="1381887"/>
                </a:lnTo>
                <a:lnTo>
                  <a:pt x="4869560" y="1381887"/>
                </a:lnTo>
                <a:lnTo>
                  <a:pt x="4877434" y="1374139"/>
                </a:lnTo>
                <a:lnTo>
                  <a:pt x="4877434" y="1354963"/>
                </a:lnTo>
                <a:lnTo>
                  <a:pt x="4869560" y="1347215"/>
                </a:lnTo>
                <a:close/>
              </a:path>
              <a:path extrusionOk="0" h="1781175" w="6172200">
                <a:moveTo>
                  <a:pt x="4230878" y="1347215"/>
                </a:moveTo>
                <a:lnTo>
                  <a:pt x="4211574" y="1347215"/>
                </a:lnTo>
                <a:lnTo>
                  <a:pt x="4203827" y="1354963"/>
                </a:lnTo>
                <a:lnTo>
                  <a:pt x="4203827" y="1374139"/>
                </a:lnTo>
                <a:lnTo>
                  <a:pt x="4211574" y="1381887"/>
                </a:lnTo>
                <a:lnTo>
                  <a:pt x="4230878" y="1381887"/>
                </a:lnTo>
                <a:lnTo>
                  <a:pt x="4238625" y="1374139"/>
                </a:lnTo>
                <a:lnTo>
                  <a:pt x="4238625" y="1354963"/>
                </a:lnTo>
                <a:lnTo>
                  <a:pt x="4230878" y="1347215"/>
                </a:lnTo>
                <a:close/>
              </a:path>
              <a:path extrusionOk="0" h="1781175" w="6172200">
                <a:moveTo>
                  <a:pt x="4033393" y="1347215"/>
                </a:moveTo>
                <a:lnTo>
                  <a:pt x="4014216" y="1347215"/>
                </a:lnTo>
                <a:lnTo>
                  <a:pt x="4006469" y="1354963"/>
                </a:lnTo>
                <a:lnTo>
                  <a:pt x="4006469" y="1374139"/>
                </a:lnTo>
                <a:lnTo>
                  <a:pt x="4014216" y="1381887"/>
                </a:lnTo>
                <a:lnTo>
                  <a:pt x="4033393" y="1381887"/>
                </a:lnTo>
                <a:lnTo>
                  <a:pt x="4041267" y="1374139"/>
                </a:lnTo>
                <a:lnTo>
                  <a:pt x="4041267" y="1354963"/>
                </a:lnTo>
                <a:lnTo>
                  <a:pt x="4033393" y="1347215"/>
                </a:lnTo>
                <a:close/>
              </a:path>
              <a:path extrusionOk="0" h="1781175" w="6172200">
                <a:moveTo>
                  <a:pt x="659891" y="1347215"/>
                </a:moveTo>
                <a:lnTo>
                  <a:pt x="640714" y="1347215"/>
                </a:lnTo>
                <a:lnTo>
                  <a:pt x="632840" y="1354963"/>
                </a:lnTo>
                <a:lnTo>
                  <a:pt x="632840" y="1374139"/>
                </a:lnTo>
                <a:lnTo>
                  <a:pt x="640714" y="1381887"/>
                </a:lnTo>
                <a:lnTo>
                  <a:pt x="659891" y="1381887"/>
                </a:lnTo>
                <a:lnTo>
                  <a:pt x="667765" y="1374139"/>
                </a:lnTo>
                <a:lnTo>
                  <a:pt x="667765" y="1354963"/>
                </a:lnTo>
                <a:lnTo>
                  <a:pt x="659891" y="1347215"/>
                </a:lnTo>
                <a:close/>
              </a:path>
              <a:path extrusionOk="0" h="1781175" w="6172200">
                <a:moveTo>
                  <a:pt x="3092830" y="1341374"/>
                </a:moveTo>
                <a:lnTo>
                  <a:pt x="3073527" y="1341374"/>
                </a:lnTo>
                <a:lnTo>
                  <a:pt x="3065779" y="1349121"/>
                </a:lnTo>
                <a:lnTo>
                  <a:pt x="3065779" y="1368298"/>
                </a:lnTo>
                <a:lnTo>
                  <a:pt x="3073527" y="1376172"/>
                </a:lnTo>
                <a:lnTo>
                  <a:pt x="3092830" y="1376172"/>
                </a:lnTo>
                <a:lnTo>
                  <a:pt x="3100578" y="1368298"/>
                </a:lnTo>
                <a:lnTo>
                  <a:pt x="3100578" y="1349121"/>
                </a:lnTo>
                <a:lnTo>
                  <a:pt x="3092830" y="1341374"/>
                </a:lnTo>
                <a:close/>
              </a:path>
              <a:path extrusionOk="0" h="1781175" w="6172200">
                <a:moveTo>
                  <a:pt x="1763140" y="1341374"/>
                </a:moveTo>
                <a:lnTo>
                  <a:pt x="1743964" y="1341374"/>
                </a:lnTo>
                <a:lnTo>
                  <a:pt x="1736089" y="1349121"/>
                </a:lnTo>
                <a:lnTo>
                  <a:pt x="1736089" y="1368298"/>
                </a:lnTo>
                <a:lnTo>
                  <a:pt x="1743964" y="1376172"/>
                </a:lnTo>
                <a:lnTo>
                  <a:pt x="1763140" y="1376172"/>
                </a:lnTo>
                <a:lnTo>
                  <a:pt x="1770888" y="1368298"/>
                </a:lnTo>
                <a:lnTo>
                  <a:pt x="1770888" y="1349121"/>
                </a:lnTo>
                <a:lnTo>
                  <a:pt x="1763140" y="1341374"/>
                </a:lnTo>
                <a:close/>
              </a:path>
              <a:path extrusionOk="0" h="1781175" w="6172200">
                <a:moveTo>
                  <a:pt x="944499" y="1335659"/>
                </a:moveTo>
                <a:lnTo>
                  <a:pt x="925195" y="1335659"/>
                </a:lnTo>
                <a:lnTo>
                  <a:pt x="917448" y="1343405"/>
                </a:lnTo>
                <a:lnTo>
                  <a:pt x="917448" y="1362583"/>
                </a:lnTo>
                <a:lnTo>
                  <a:pt x="925195" y="1370329"/>
                </a:lnTo>
                <a:lnTo>
                  <a:pt x="944499" y="1370329"/>
                </a:lnTo>
                <a:lnTo>
                  <a:pt x="952246" y="1362583"/>
                </a:lnTo>
                <a:lnTo>
                  <a:pt x="952246" y="1343405"/>
                </a:lnTo>
                <a:lnTo>
                  <a:pt x="944499" y="1335659"/>
                </a:lnTo>
                <a:close/>
              </a:path>
              <a:path extrusionOk="0" h="1781175" w="6172200">
                <a:moveTo>
                  <a:pt x="3923156" y="1324102"/>
                </a:moveTo>
                <a:lnTo>
                  <a:pt x="3903853" y="1324102"/>
                </a:lnTo>
                <a:lnTo>
                  <a:pt x="3896105" y="1331849"/>
                </a:lnTo>
                <a:lnTo>
                  <a:pt x="3896105" y="1351026"/>
                </a:lnTo>
                <a:lnTo>
                  <a:pt x="3903853" y="1358773"/>
                </a:lnTo>
                <a:lnTo>
                  <a:pt x="3923156" y="1358773"/>
                </a:lnTo>
                <a:lnTo>
                  <a:pt x="3930904" y="1351026"/>
                </a:lnTo>
                <a:lnTo>
                  <a:pt x="3930904" y="1331849"/>
                </a:lnTo>
                <a:lnTo>
                  <a:pt x="3923156" y="1324102"/>
                </a:lnTo>
                <a:close/>
              </a:path>
              <a:path extrusionOk="0" h="1781175" w="6172200">
                <a:moveTo>
                  <a:pt x="4527042" y="1318260"/>
                </a:moveTo>
                <a:lnTo>
                  <a:pt x="4507738" y="1318260"/>
                </a:lnTo>
                <a:lnTo>
                  <a:pt x="4499991" y="1326007"/>
                </a:lnTo>
                <a:lnTo>
                  <a:pt x="4499991" y="1345184"/>
                </a:lnTo>
                <a:lnTo>
                  <a:pt x="4507738" y="1352930"/>
                </a:lnTo>
                <a:lnTo>
                  <a:pt x="4527042" y="1352930"/>
                </a:lnTo>
                <a:lnTo>
                  <a:pt x="4534789" y="1345184"/>
                </a:lnTo>
                <a:lnTo>
                  <a:pt x="4534789" y="1326007"/>
                </a:lnTo>
                <a:lnTo>
                  <a:pt x="4527042" y="1318260"/>
                </a:lnTo>
                <a:close/>
              </a:path>
              <a:path extrusionOk="0" h="1781175" w="6172200">
                <a:moveTo>
                  <a:pt x="1484502" y="1318260"/>
                </a:moveTo>
                <a:lnTo>
                  <a:pt x="1465199" y="1318260"/>
                </a:lnTo>
                <a:lnTo>
                  <a:pt x="1457452" y="1326007"/>
                </a:lnTo>
                <a:lnTo>
                  <a:pt x="1457452" y="1345184"/>
                </a:lnTo>
                <a:lnTo>
                  <a:pt x="1465199" y="1352930"/>
                </a:lnTo>
                <a:lnTo>
                  <a:pt x="1484502" y="1352930"/>
                </a:lnTo>
                <a:lnTo>
                  <a:pt x="1492250" y="1345184"/>
                </a:lnTo>
                <a:lnTo>
                  <a:pt x="1492250" y="1326007"/>
                </a:lnTo>
                <a:lnTo>
                  <a:pt x="1484502" y="1318260"/>
                </a:lnTo>
                <a:close/>
              </a:path>
              <a:path extrusionOk="0" h="1781175" w="6172200">
                <a:moveTo>
                  <a:pt x="1333500" y="1318260"/>
                </a:moveTo>
                <a:lnTo>
                  <a:pt x="1314196" y="1318260"/>
                </a:lnTo>
                <a:lnTo>
                  <a:pt x="1306449" y="1326007"/>
                </a:lnTo>
                <a:lnTo>
                  <a:pt x="1306449" y="1345184"/>
                </a:lnTo>
                <a:lnTo>
                  <a:pt x="1314196" y="1352930"/>
                </a:lnTo>
                <a:lnTo>
                  <a:pt x="1333500" y="1352930"/>
                </a:lnTo>
                <a:lnTo>
                  <a:pt x="1341247" y="1345184"/>
                </a:lnTo>
                <a:lnTo>
                  <a:pt x="1341247" y="1326007"/>
                </a:lnTo>
                <a:lnTo>
                  <a:pt x="1333500" y="1318260"/>
                </a:lnTo>
                <a:close/>
              </a:path>
              <a:path extrusionOk="0" h="1781175" w="6172200">
                <a:moveTo>
                  <a:pt x="3313429" y="1312417"/>
                </a:moveTo>
                <a:lnTo>
                  <a:pt x="3294253" y="1312417"/>
                </a:lnTo>
                <a:lnTo>
                  <a:pt x="3286379" y="1320291"/>
                </a:lnTo>
                <a:lnTo>
                  <a:pt x="3286379" y="1339469"/>
                </a:lnTo>
                <a:lnTo>
                  <a:pt x="3294253" y="1347215"/>
                </a:lnTo>
                <a:lnTo>
                  <a:pt x="3313429" y="1347215"/>
                </a:lnTo>
                <a:lnTo>
                  <a:pt x="3321304" y="1339469"/>
                </a:lnTo>
                <a:lnTo>
                  <a:pt x="3321304" y="1320291"/>
                </a:lnTo>
                <a:lnTo>
                  <a:pt x="3313429" y="1312417"/>
                </a:lnTo>
                <a:close/>
              </a:path>
              <a:path extrusionOk="0" h="1781175" w="6172200">
                <a:moveTo>
                  <a:pt x="1118615" y="1312417"/>
                </a:moveTo>
                <a:lnTo>
                  <a:pt x="1099439" y="1312417"/>
                </a:lnTo>
                <a:lnTo>
                  <a:pt x="1091564" y="1320291"/>
                </a:lnTo>
                <a:lnTo>
                  <a:pt x="1091564" y="1339469"/>
                </a:lnTo>
                <a:lnTo>
                  <a:pt x="1099439" y="1347215"/>
                </a:lnTo>
                <a:lnTo>
                  <a:pt x="1118615" y="1347215"/>
                </a:lnTo>
                <a:lnTo>
                  <a:pt x="1126489" y="1339469"/>
                </a:lnTo>
                <a:lnTo>
                  <a:pt x="1126489" y="1320291"/>
                </a:lnTo>
                <a:lnTo>
                  <a:pt x="1118615" y="1312417"/>
                </a:lnTo>
                <a:close/>
              </a:path>
              <a:path extrusionOk="0" h="1781175" w="6172200">
                <a:moveTo>
                  <a:pt x="3534155" y="1306702"/>
                </a:moveTo>
                <a:lnTo>
                  <a:pt x="3514852" y="1306702"/>
                </a:lnTo>
                <a:lnTo>
                  <a:pt x="3507104" y="1314450"/>
                </a:lnTo>
                <a:lnTo>
                  <a:pt x="3507104" y="1333627"/>
                </a:lnTo>
                <a:lnTo>
                  <a:pt x="3514852" y="1341374"/>
                </a:lnTo>
                <a:lnTo>
                  <a:pt x="3534155" y="1341374"/>
                </a:lnTo>
                <a:lnTo>
                  <a:pt x="3541903" y="1333627"/>
                </a:lnTo>
                <a:lnTo>
                  <a:pt x="3541903" y="1314450"/>
                </a:lnTo>
                <a:lnTo>
                  <a:pt x="3534155" y="1306702"/>
                </a:lnTo>
                <a:close/>
              </a:path>
              <a:path extrusionOk="0" h="1781175" w="6172200">
                <a:moveTo>
                  <a:pt x="1890902" y="1306702"/>
                </a:moveTo>
                <a:lnTo>
                  <a:pt x="1871599" y="1306702"/>
                </a:lnTo>
                <a:lnTo>
                  <a:pt x="1863852" y="1314450"/>
                </a:lnTo>
                <a:lnTo>
                  <a:pt x="1863852" y="1333627"/>
                </a:lnTo>
                <a:lnTo>
                  <a:pt x="1871599" y="1341374"/>
                </a:lnTo>
                <a:lnTo>
                  <a:pt x="1890902" y="1341374"/>
                </a:lnTo>
                <a:lnTo>
                  <a:pt x="1898650" y="1333627"/>
                </a:lnTo>
                <a:lnTo>
                  <a:pt x="1898650" y="1314450"/>
                </a:lnTo>
                <a:lnTo>
                  <a:pt x="1890902" y="1306702"/>
                </a:lnTo>
                <a:close/>
              </a:path>
              <a:path extrusionOk="0" h="1781175" w="6172200">
                <a:moveTo>
                  <a:pt x="1612138" y="1300861"/>
                </a:moveTo>
                <a:lnTo>
                  <a:pt x="1592961" y="1300861"/>
                </a:lnTo>
                <a:lnTo>
                  <a:pt x="1585087" y="1308735"/>
                </a:lnTo>
                <a:lnTo>
                  <a:pt x="1585087" y="1327912"/>
                </a:lnTo>
                <a:lnTo>
                  <a:pt x="1592961" y="1335659"/>
                </a:lnTo>
                <a:lnTo>
                  <a:pt x="1612138" y="1335659"/>
                </a:lnTo>
                <a:lnTo>
                  <a:pt x="1620012" y="1327912"/>
                </a:lnTo>
                <a:lnTo>
                  <a:pt x="1620012" y="1308735"/>
                </a:lnTo>
                <a:lnTo>
                  <a:pt x="1612138" y="1300861"/>
                </a:lnTo>
                <a:close/>
              </a:path>
              <a:path extrusionOk="0" h="1781175" w="6172200">
                <a:moveTo>
                  <a:pt x="3806952" y="1295146"/>
                </a:moveTo>
                <a:lnTo>
                  <a:pt x="3787775" y="1295146"/>
                </a:lnTo>
                <a:lnTo>
                  <a:pt x="3779901" y="1302892"/>
                </a:lnTo>
                <a:lnTo>
                  <a:pt x="3779901" y="1322070"/>
                </a:lnTo>
                <a:lnTo>
                  <a:pt x="3787775" y="1329816"/>
                </a:lnTo>
                <a:lnTo>
                  <a:pt x="3806952" y="1329816"/>
                </a:lnTo>
                <a:lnTo>
                  <a:pt x="3814826" y="1322070"/>
                </a:lnTo>
                <a:lnTo>
                  <a:pt x="3814826" y="1302892"/>
                </a:lnTo>
                <a:lnTo>
                  <a:pt x="3806952" y="1295146"/>
                </a:lnTo>
                <a:close/>
              </a:path>
              <a:path extrusionOk="0" h="1781175" w="6172200">
                <a:moveTo>
                  <a:pt x="2994152" y="1295146"/>
                </a:moveTo>
                <a:lnTo>
                  <a:pt x="2974848" y="1295146"/>
                </a:lnTo>
                <a:lnTo>
                  <a:pt x="2967101" y="1302892"/>
                </a:lnTo>
                <a:lnTo>
                  <a:pt x="2967101" y="1322070"/>
                </a:lnTo>
                <a:lnTo>
                  <a:pt x="2974848" y="1329816"/>
                </a:lnTo>
                <a:lnTo>
                  <a:pt x="2994152" y="1329816"/>
                </a:lnTo>
                <a:lnTo>
                  <a:pt x="3001899" y="1322070"/>
                </a:lnTo>
                <a:lnTo>
                  <a:pt x="3001899" y="1302892"/>
                </a:lnTo>
                <a:lnTo>
                  <a:pt x="2994152" y="1295146"/>
                </a:lnTo>
                <a:close/>
              </a:path>
              <a:path extrusionOk="0" h="1781175" w="6172200">
                <a:moveTo>
                  <a:pt x="834136" y="1295146"/>
                </a:moveTo>
                <a:lnTo>
                  <a:pt x="814832" y="1295146"/>
                </a:lnTo>
                <a:lnTo>
                  <a:pt x="807085" y="1302892"/>
                </a:lnTo>
                <a:lnTo>
                  <a:pt x="807085" y="1322070"/>
                </a:lnTo>
                <a:lnTo>
                  <a:pt x="814832" y="1329816"/>
                </a:lnTo>
                <a:lnTo>
                  <a:pt x="834136" y="1329816"/>
                </a:lnTo>
                <a:lnTo>
                  <a:pt x="841883" y="1322070"/>
                </a:lnTo>
                <a:lnTo>
                  <a:pt x="841883" y="1302892"/>
                </a:lnTo>
                <a:lnTo>
                  <a:pt x="834136" y="1295146"/>
                </a:lnTo>
                <a:close/>
              </a:path>
              <a:path extrusionOk="0" h="1781175" w="6172200">
                <a:moveTo>
                  <a:pt x="4149598" y="1277747"/>
                </a:moveTo>
                <a:lnTo>
                  <a:pt x="4130294" y="1277747"/>
                </a:lnTo>
                <a:lnTo>
                  <a:pt x="4122547" y="1285494"/>
                </a:lnTo>
                <a:lnTo>
                  <a:pt x="4122547" y="1304671"/>
                </a:lnTo>
                <a:lnTo>
                  <a:pt x="4130294" y="1312417"/>
                </a:lnTo>
                <a:lnTo>
                  <a:pt x="4149598" y="1312417"/>
                </a:lnTo>
                <a:lnTo>
                  <a:pt x="4157345" y="1304671"/>
                </a:lnTo>
                <a:lnTo>
                  <a:pt x="4157345" y="1285494"/>
                </a:lnTo>
                <a:lnTo>
                  <a:pt x="4149598" y="1277747"/>
                </a:lnTo>
                <a:close/>
              </a:path>
              <a:path extrusionOk="0" h="1781175" w="6172200">
                <a:moveTo>
                  <a:pt x="3696716" y="1277747"/>
                </a:moveTo>
                <a:lnTo>
                  <a:pt x="3677411" y="1277747"/>
                </a:lnTo>
                <a:lnTo>
                  <a:pt x="3669665" y="1285494"/>
                </a:lnTo>
                <a:lnTo>
                  <a:pt x="3669665" y="1304671"/>
                </a:lnTo>
                <a:lnTo>
                  <a:pt x="3677411" y="1312417"/>
                </a:lnTo>
                <a:lnTo>
                  <a:pt x="3696716" y="1312417"/>
                </a:lnTo>
                <a:lnTo>
                  <a:pt x="3704463" y="1304671"/>
                </a:lnTo>
                <a:lnTo>
                  <a:pt x="3704463" y="1285494"/>
                </a:lnTo>
                <a:lnTo>
                  <a:pt x="3696716" y="1277747"/>
                </a:lnTo>
                <a:close/>
              </a:path>
              <a:path extrusionOk="0" h="1781175" w="6172200">
                <a:moveTo>
                  <a:pt x="2889630" y="1277747"/>
                </a:moveTo>
                <a:lnTo>
                  <a:pt x="2870327" y="1277747"/>
                </a:lnTo>
                <a:lnTo>
                  <a:pt x="2862579" y="1285494"/>
                </a:lnTo>
                <a:lnTo>
                  <a:pt x="2862579" y="1304671"/>
                </a:lnTo>
                <a:lnTo>
                  <a:pt x="2870327" y="1312417"/>
                </a:lnTo>
                <a:lnTo>
                  <a:pt x="2889630" y="1312417"/>
                </a:lnTo>
                <a:lnTo>
                  <a:pt x="2897378" y="1304671"/>
                </a:lnTo>
                <a:lnTo>
                  <a:pt x="2897378" y="1285494"/>
                </a:lnTo>
                <a:lnTo>
                  <a:pt x="2889630" y="1277747"/>
                </a:lnTo>
                <a:close/>
              </a:path>
              <a:path extrusionOk="0" h="1781175" w="6172200">
                <a:moveTo>
                  <a:pt x="584453" y="1277747"/>
                </a:moveTo>
                <a:lnTo>
                  <a:pt x="565150" y="1277747"/>
                </a:lnTo>
                <a:lnTo>
                  <a:pt x="557402" y="1285494"/>
                </a:lnTo>
                <a:lnTo>
                  <a:pt x="557402" y="1304671"/>
                </a:lnTo>
                <a:lnTo>
                  <a:pt x="565150" y="1312417"/>
                </a:lnTo>
                <a:lnTo>
                  <a:pt x="584453" y="1312417"/>
                </a:lnTo>
                <a:lnTo>
                  <a:pt x="592201" y="1304671"/>
                </a:lnTo>
                <a:lnTo>
                  <a:pt x="592201" y="1285494"/>
                </a:lnTo>
                <a:lnTo>
                  <a:pt x="584453" y="1277747"/>
                </a:lnTo>
                <a:close/>
              </a:path>
              <a:path extrusionOk="0" h="1781175" w="6172200">
                <a:moveTo>
                  <a:pt x="4683759" y="1266189"/>
                </a:moveTo>
                <a:lnTo>
                  <a:pt x="4664583" y="1266189"/>
                </a:lnTo>
                <a:lnTo>
                  <a:pt x="4656708" y="1273937"/>
                </a:lnTo>
                <a:lnTo>
                  <a:pt x="4656708" y="1293114"/>
                </a:lnTo>
                <a:lnTo>
                  <a:pt x="4664583" y="1300861"/>
                </a:lnTo>
                <a:lnTo>
                  <a:pt x="4683759" y="1300861"/>
                </a:lnTo>
                <a:lnTo>
                  <a:pt x="4691507" y="1293114"/>
                </a:lnTo>
                <a:lnTo>
                  <a:pt x="4691507" y="1273937"/>
                </a:lnTo>
                <a:lnTo>
                  <a:pt x="4683759" y="1266189"/>
                </a:lnTo>
                <a:close/>
              </a:path>
              <a:path extrusionOk="0" h="1781175" w="6172200">
                <a:moveTo>
                  <a:pt x="4823079" y="1260348"/>
                </a:moveTo>
                <a:lnTo>
                  <a:pt x="4803902" y="1260348"/>
                </a:lnTo>
                <a:lnTo>
                  <a:pt x="4796028" y="1268222"/>
                </a:lnTo>
                <a:lnTo>
                  <a:pt x="4796028" y="1287399"/>
                </a:lnTo>
                <a:lnTo>
                  <a:pt x="4803902" y="1295146"/>
                </a:lnTo>
                <a:lnTo>
                  <a:pt x="4823079" y="1295146"/>
                </a:lnTo>
                <a:lnTo>
                  <a:pt x="4830953" y="1287399"/>
                </a:lnTo>
                <a:lnTo>
                  <a:pt x="4830953" y="1268222"/>
                </a:lnTo>
                <a:lnTo>
                  <a:pt x="4823079" y="1260348"/>
                </a:lnTo>
                <a:close/>
              </a:path>
              <a:path extrusionOk="0" h="1781175" w="6172200">
                <a:moveTo>
                  <a:pt x="2785110" y="1254633"/>
                </a:moveTo>
                <a:lnTo>
                  <a:pt x="2765805" y="1254633"/>
                </a:lnTo>
                <a:lnTo>
                  <a:pt x="2758059" y="1262379"/>
                </a:lnTo>
                <a:lnTo>
                  <a:pt x="2758059" y="1281557"/>
                </a:lnTo>
                <a:lnTo>
                  <a:pt x="2765805" y="1289303"/>
                </a:lnTo>
                <a:lnTo>
                  <a:pt x="2785110" y="1289303"/>
                </a:lnTo>
                <a:lnTo>
                  <a:pt x="2792857" y="1281557"/>
                </a:lnTo>
                <a:lnTo>
                  <a:pt x="2792857" y="1262379"/>
                </a:lnTo>
                <a:lnTo>
                  <a:pt x="2785110" y="1254633"/>
                </a:lnTo>
                <a:close/>
              </a:path>
              <a:path extrusionOk="0" h="1781175" w="6172200">
                <a:moveTo>
                  <a:pt x="2041905" y="1254633"/>
                </a:moveTo>
                <a:lnTo>
                  <a:pt x="2022602" y="1254633"/>
                </a:lnTo>
                <a:lnTo>
                  <a:pt x="2014854" y="1262379"/>
                </a:lnTo>
                <a:lnTo>
                  <a:pt x="2014854" y="1281557"/>
                </a:lnTo>
                <a:lnTo>
                  <a:pt x="2022602" y="1289303"/>
                </a:lnTo>
                <a:lnTo>
                  <a:pt x="2041905" y="1289303"/>
                </a:lnTo>
                <a:lnTo>
                  <a:pt x="2049652" y="1281557"/>
                </a:lnTo>
                <a:lnTo>
                  <a:pt x="2049652" y="1262379"/>
                </a:lnTo>
                <a:lnTo>
                  <a:pt x="2041905" y="1254633"/>
                </a:lnTo>
                <a:close/>
              </a:path>
              <a:path extrusionOk="0" h="1781175" w="6172200">
                <a:moveTo>
                  <a:pt x="1240536" y="1254633"/>
                </a:moveTo>
                <a:lnTo>
                  <a:pt x="1221359" y="1254633"/>
                </a:lnTo>
                <a:lnTo>
                  <a:pt x="1213485" y="1262379"/>
                </a:lnTo>
                <a:lnTo>
                  <a:pt x="1213485" y="1281557"/>
                </a:lnTo>
                <a:lnTo>
                  <a:pt x="1221359" y="1289303"/>
                </a:lnTo>
                <a:lnTo>
                  <a:pt x="1240536" y="1289303"/>
                </a:lnTo>
                <a:lnTo>
                  <a:pt x="1248410" y="1281557"/>
                </a:lnTo>
                <a:lnTo>
                  <a:pt x="1248410" y="1262379"/>
                </a:lnTo>
                <a:lnTo>
                  <a:pt x="1240536" y="1254633"/>
                </a:lnTo>
                <a:close/>
              </a:path>
              <a:path extrusionOk="0" h="1781175" w="6172200">
                <a:moveTo>
                  <a:pt x="1008379" y="1254633"/>
                </a:moveTo>
                <a:lnTo>
                  <a:pt x="989076" y="1254633"/>
                </a:lnTo>
                <a:lnTo>
                  <a:pt x="981328" y="1262379"/>
                </a:lnTo>
                <a:lnTo>
                  <a:pt x="981328" y="1281557"/>
                </a:lnTo>
                <a:lnTo>
                  <a:pt x="989076" y="1289303"/>
                </a:lnTo>
                <a:lnTo>
                  <a:pt x="1008379" y="1289303"/>
                </a:lnTo>
                <a:lnTo>
                  <a:pt x="1016126" y="1281557"/>
                </a:lnTo>
                <a:lnTo>
                  <a:pt x="1016126" y="1262379"/>
                </a:lnTo>
                <a:lnTo>
                  <a:pt x="1008379" y="1254633"/>
                </a:lnTo>
                <a:close/>
              </a:path>
              <a:path extrusionOk="0" h="1781175" w="6172200">
                <a:moveTo>
                  <a:pt x="4405122" y="1248790"/>
                </a:moveTo>
                <a:lnTo>
                  <a:pt x="4385818" y="1248790"/>
                </a:lnTo>
                <a:lnTo>
                  <a:pt x="4378071" y="1256538"/>
                </a:lnTo>
                <a:lnTo>
                  <a:pt x="4378071" y="1275714"/>
                </a:lnTo>
                <a:lnTo>
                  <a:pt x="4385818" y="1283589"/>
                </a:lnTo>
                <a:lnTo>
                  <a:pt x="4405122" y="1283589"/>
                </a:lnTo>
                <a:lnTo>
                  <a:pt x="4412869" y="1275714"/>
                </a:lnTo>
                <a:lnTo>
                  <a:pt x="4412869" y="1256538"/>
                </a:lnTo>
                <a:lnTo>
                  <a:pt x="4405122" y="1248790"/>
                </a:lnTo>
                <a:close/>
              </a:path>
              <a:path extrusionOk="0" h="1781175" w="6172200">
                <a:moveTo>
                  <a:pt x="3412108" y="1243076"/>
                </a:moveTo>
                <a:lnTo>
                  <a:pt x="3392931" y="1243076"/>
                </a:lnTo>
                <a:lnTo>
                  <a:pt x="3385184" y="1250823"/>
                </a:lnTo>
                <a:lnTo>
                  <a:pt x="3385184" y="1270000"/>
                </a:lnTo>
                <a:lnTo>
                  <a:pt x="3392931" y="1277747"/>
                </a:lnTo>
                <a:lnTo>
                  <a:pt x="3412108" y="1277747"/>
                </a:lnTo>
                <a:lnTo>
                  <a:pt x="3419982" y="1270000"/>
                </a:lnTo>
                <a:lnTo>
                  <a:pt x="3419982" y="1250823"/>
                </a:lnTo>
                <a:lnTo>
                  <a:pt x="3412108" y="1243076"/>
                </a:lnTo>
                <a:close/>
              </a:path>
              <a:path extrusionOk="0" h="1781175" w="6172200">
                <a:moveTo>
                  <a:pt x="3145028" y="1243076"/>
                </a:moveTo>
                <a:lnTo>
                  <a:pt x="3125851" y="1243076"/>
                </a:lnTo>
                <a:lnTo>
                  <a:pt x="3117977" y="1250823"/>
                </a:lnTo>
                <a:lnTo>
                  <a:pt x="3117977" y="1270000"/>
                </a:lnTo>
                <a:lnTo>
                  <a:pt x="3125851" y="1277747"/>
                </a:lnTo>
                <a:lnTo>
                  <a:pt x="3145028" y="1277747"/>
                </a:lnTo>
                <a:lnTo>
                  <a:pt x="3152902" y="1270000"/>
                </a:lnTo>
                <a:lnTo>
                  <a:pt x="3152902" y="1250823"/>
                </a:lnTo>
                <a:lnTo>
                  <a:pt x="3145028" y="1243076"/>
                </a:lnTo>
                <a:close/>
              </a:path>
              <a:path extrusionOk="0" h="1781175" w="6172200">
                <a:moveTo>
                  <a:pt x="741172" y="1243076"/>
                </a:moveTo>
                <a:lnTo>
                  <a:pt x="721995" y="1243076"/>
                </a:lnTo>
                <a:lnTo>
                  <a:pt x="714248" y="1250823"/>
                </a:lnTo>
                <a:lnTo>
                  <a:pt x="714248" y="1270000"/>
                </a:lnTo>
                <a:lnTo>
                  <a:pt x="721995" y="1277747"/>
                </a:lnTo>
                <a:lnTo>
                  <a:pt x="741172" y="1277747"/>
                </a:lnTo>
                <a:lnTo>
                  <a:pt x="749046" y="1270000"/>
                </a:lnTo>
                <a:lnTo>
                  <a:pt x="749046" y="1250823"/>
                </a:lnTo>
                <a:lnTo>
                  <a:pt x="741172" y="1243076"/>
                </a:lnTo>
                <a:close/>
              </a:path>
              <a:path extrusionOk="0" h="1781175" w="6172200">
                <a:moveTo>
                  <a:pt x="4288917" y="1237234"/>
                </a:moveTo>
                <a:lnTo>
                  <a:pt x="4269740" y="1237234"/>
                </a:lnTo>
                <a:lnTo>
                  <a:pt x="4261866" y="1244980"/>
                </a:lnTo>
                <a:lnTo>
                  <a:pt x="4261866" y="1264158"/>
                </a:lnTo>
                <a:lnTo>
                  <a:pt x="4269740" y="1272032"/>
                </a:lnTo>
                <a:lnTo>
                  <a:pt x="4288917" y="1272032"/>
                </a:lnTo>
                <a:lnTo>
                  <a:pt x="4296791" y="1264158"/>
                </a:lnTo>
                <a:lnTo>
                  <a:pt x="4296791" y="1244980"/>
                </a:lnTo>
                <a:lnTo>
                  <a:pt x="4288917" y="1237234"/>
                </a:lnTo>
                <a:close/>
              </a:path>
              <a:path extrusionOk="0" h="1781175" w="6172200">
                <a:moveTo>
                  <a:pt x="2680589" y="1231519"/>
                </a:moveTo>
                <a:lnTo>
                  <a:pt x="2661285" y="1231519"/>
                </a:lnTo>
                <a:lnTo>
                  <a:pt x="2653538" y="1239265"/>
                </a:lnTo>
                <a:lnTo>
                  <a:pt x="2653538" y="1258442"/>
                </a:lnTo>
                <a:lnTo>
                  <a:pt x="2661285" y="1266189"/>
                </a:lnTo>
                <a:lnTo>
                  <a:pt x="2680589" y="1266189"/>
                </a:lnTo>
                <a:lnTo>
                  <a:pt x="2688336" y="1258442"/>
                </a:lnTo>
                <a:lnTo>
                  <a:pt x="2688336" y="1239265"/>
                </a:lnTo>
                <a:lnTo>
                  <a:pt x="2680589" y="1231519"/>
                </a:lnTo>
                <a:close/>
              </a:path>
              <a:path extrusionOk="0" h="1781175" w="6172200">
                <a:moveTo>
                  <a:pt x="2152141" y="1225677"/>
                </a:moveTo>
                <a:lnTo>
                  <a:pt x="2132965" y="1225677"/>
                </a:lnTo>
                <a:lnTo>
                  <a:pt x="2125091" y="1233424"/>
                </a:lnTo>
                <a:lnTo>
                  <a:pt x="2125091" y="1252601"/>
                </a:lnTo>
                <a:lnTo>
                  <a:pt x="2132965" y="1260348"/>
                </a:lnTo>
                <a:lnTo>
                  <a:pt x="2152141" y="1260348"/>
                </a:lnTo>
                <a:lnTo>
                  <a:pt x="2160016" y="1252601"/>
                </a:lnTo>
                <a:lnTo>
                  <a:pt x="2160016" y="1233424"/>
                </a:lnTo>
                <a:lnTo>
                  <a:pt x="2152141" y="1225677"/>
                </a:lnTo>
                <a:close/>
              </a:path>
              <a:path extrusionOk="0" h="1781175" w="6172200">
                <a:moveTo>
                  <a:pt x="1821179" y="1225677"/>
                </a:moveTo>
                <a:lnTo>
                  <a:pt x="1802002" y="1225677"/>
                </a:lnTo>
                <a:lnTo>
                  <a:pt x="1794128" y="1233424"/>
                </a:lnTo>
                <a:lnTo>
                  <a:pt x="1794128" y="1252601"/>
                </a:lnTo>
                <a:lnTo>
                  <a:pt x="1802002" y="1260348"/>
                </a:lnTo>
                <a:lnTo>
                  <a:pt x="1821179" y="1260348"/>
                </a:lnTo>
                <a:lnTo>
                  <a:pt x="1829053" y="1252601"/>
                </a:lnTo>
                <a:lnTo>
                  <a:pt x="1829053" y="1233424"/>
                </a:lnTo>
                <a:lnTo>
                  <a:pt x="1821179" y="1225677"/>
                </a:lnTo>
                <a:close/>
              </a:path>
              <a:path extrusionOk="0" h="1781175" w="6172200">
                <a:moveTo>
                  <a:pt x="3272790" y="1219835"/>
                </a:moveTo>
                <a:lnTo>
                  <a:pt x="3253613" y="1219835"/>
                </a:lnTo>
                <a:lnTo>
                  <a:pt x="3245739" y="1227709"/>
                </a:lnTo>
                <a:lnTo>
                  <a:pt x="3245739" y="1246886"/>
                </a:lnTo>
                <a:lnTo>
                  <a:pt x="3253613" y="1254633"/>
                </a:lnTo>
                <a:lnTo>
                  <a:pt x="3272790" y="1254633"/>
                </a:lnTo>
                <a:lnTo>
                  <a:pt x="3280664" y="1246886"/>
                </a:lnTo>
                <a:lnTo>
                  <a:pt x="3280664" y="1227709"/>
                </a:lnTo>
                <a:lnTo>
                  <a:pt x="3272790" y="1219835"/>
                </a:lnTo>
                <a:close/>
              </a:path>
              <a:path extrusionOk="0" h="1781175" w="6172200">
                <a:moveTo>
                  <a:pt x="2564384" y="1219835"/>
                </a:moveTo>
                <a:lnTo>
                  <a:pt x="2545207" y="1219835"/>
                </a:lnTo>
                <a:lnTo>
                  <a:pt x="2537333" y="1227709"/>
                </a:lnTo>
                <a:lnTo>
                  <a:pt x="2537333" y="1246886"/>
                </a:lnTo>
                <a:lnTo>
                  <a:pt x="2545207" y="1254633"/>
                </a:lnTo>
                <a:lnTo>
                  <a:pt x="2564384" y="1254633"/>
                </a:lnTo>
                <a:lnTo>
                  <a:pt x="2572258" y="1246886"/>
                </a:lnTo>
                <a:lnTo>
                  <a:pt x="2572258" y="1227709"/>
                </a:lnTo>
                <a:lnTo>
                  <a:pt x="2564384" y="1219835"/>
                </a:lnTo>
                <a:close/>
              </a:path>
              <a:path extrusionOk="0" h="1781175" w="6172200">
                <a:moveTo>
                  <a:pt x="1705102" y="1219835"/>
                </a:moveTo>
                <a:lnTo>
                  <a:pt x="1685798" y="1219835"/>
                </a:lnTo>
                <a:lnTo>
                  <a:pt x="1678051" y="1227709"/>
                </a:lnTo>
                <a:lnTo>
                  <a:pt x="1678051" y="1246886"/>
                </a:lnTo>
                <a:lnTo>
                  <a:pt x="1685798" y="1254633"/>
                </a:lnTo>
                <a:lnTo>
                  <a:pt x="1705102" y="1254633"/>
                </a:lnTo>
                <a:lnTo>
                  <a:pt x="1712849" y="1246886"/>
                </a:lnTo>
                <a:lnTo>
                  <a:pt x="1712849" y="1227709"/>
                </a:lnTo>
                <a:lnTo>
                  <a:pt x="1705102" y="1219835"/>
                </a:lnTo>
                <a:close/>
              </a:path>
              <a:path extrusionOk="0" h="1781175" w="6172200">
                <a:moveTo>
                  <a:pt x="4590923" y="1214120"/>
                </a:moveTo>
                <a:lnTo>
                  <a:pt x="4571619" y="1214120"/>
                </a:lnTo>
                <a:lnTo>
                  <a:pt x="4563872" y="1221866"/>
                </a:lnTo>
                <a:lnTo>
                  <a:pt x="4563872" y="1241044"/>
                </a:lnTo>
                <a:lnTo>
                  <a:pt x="4571619" y="1248790"/>
                </a:lnTo>
                <a:lnTo>
                  <a:pt x="4590923" y="1248790"/>
                </a:lnTo>
                <a:lnTo>
                  <a:pt x="4598670" y="1241044"/>
                </a:lnTo>
                <a:lnTo>
                  <a:pt x="4598670" y="1221866"/>
                </a:lnTo>
                <a:lnTo>
                  <a:pt x="4590923" y="1214120"/>
                </a:lnTo>
                <a:close/>
              </a:path>
              <a:path extrusionOk="0" h="1781175" w="6172200">
                <a:moveTo>
                  <a:pt x="3975354" y="1214120"/>
                </a:moveTo>
                <a:lnTo>
                  <a:pt x="3956177" y="1214120"/>
                </a:lnTo>
                <a:lnTo>
                  <a:pt x="3948303" y="1221866"/>
                </a:lnTo>
                <a:lnTo>
                  <a:pt x="3948303" y="1241044"/>
                </a:lnTo>
                <a:lnTo>
                  <a:pt x="3956177" y="1248790"/>
                </a:lnTo>
                <a:lnTo>
                  <a:pt x="3975354" y="1248790"/>
                </a:lnTo>
                <a:lnTo>
                  <a:pt x="3983228" y="1241044"/>
                </a:lnTo>
                <a:lnTo>
                  <a:pt x="3983228" y="1221866"/>
                </a:lnTo>
                <a:lnTo>
                  <a:pt x="3975354" y="1214120"/>
                </a:lnTo>
                <a:close/>
              </a:path>
              <a:path extrusionOk="0" h="1781175" w="6172200">
                <a:moveTo>
                  <a:pt x="3609594" y="1214120"/>
                </a:moveTo>
                <a:lnTo>
                  <a:pt x="3590290" y="1214120"/>
                </a:lnTo>
                <a:lnTo>
                  <a:pt x="3582543" y="1221866"/>
                </a:lnTo>
                <a:lnTo>
                  <a:pt x="3582543" y="1241044"/>
                </a:lnTo>
                <a:lnTo>
                  <a:pt x="3590290" y="1248790"/>
                </a:lnTo>
                <a:lnTo>
                  <a:pt x="3609594" y="1248790"/>
                </a:lnTo>
                <a:lnTo>
                  <a:pt x="3617341" y="1241044"/>
                </a:lnTo>
                <a:lnTo>
                  <a:pt x="3617341" y="1221866"/>
                </a:lnTo>
                <a:lnTo>
                  <a:pt x="3609594" y="1214120"/>
                </a:lnTo>
                <a:close/>
              </a:path>
              <a:path extrusionOk="0" h="1781175" w="6172200">
                <a:moveTo>
                  <a:pt x="1368298" y="1214120"/>
                </a:moveTo>
                <a:lnTo>
                  <a:pt x="1349121" y="1214120"/>
                </a:lnTo>
                <a:lnTo>
                  <a:pt x="1341247" y="1221866"/>
                </a:lnTo>
                <a:lnTo>
                  <a:pt x="1341247" y="1241044"/>
                </a:lnTo>
                <a:lnTo>
                  <a:pt x="1349121" y="1248790"/>
                </a:lnTo>
                <a:lnTo>
                  <a:pt x="1368298" y="1248790"/>
                </a:lnTo>
                <a:lnTo>
                  <a:pt x="1376172" y="1241044"/>
                </a:lnTo>
                <a:lnTo>
                  <a:pt x="1376172" y="1221866"/>
                </a:lnTo>
                <a:lnTo>
                  <a:pt x="1368298" y="1214120"/>
                </a:lnTo>
                <a:close/>
              </a:path>
              <a:path extrusionOk="0" h="1781175" w="6172200">
                <a:moveTo>
                  <a:pt x="485775" y="1214120"/>
                </a:moveTo>
                <a:lnTo>
                  <a:pt x="466471" y="1214120"/>
                </a:lnTo>
                <a:lnTo>
                  <a:pt x="458724" y="1221866"/>
                </a:lnTo>
                <a:lnTo>
                  <a:pt x="458724" y="1241044"/>
                </a:lnTo>
                <a:lnTo>
                  <a:pt x="466471" y="1248790"/>
                </a:lnTo>
                <a:lnTo>
                  <a:pt x="485775" y="1248790"/>
                </a:lnTo>
                <a:lnTo>
                  <a:pt x="493522" y="1241044"/>
                </a:lnTo>
                <a:lnTo>
                  <a:pt x="493522" y="1221866"/>
                </a:lnTo>
                <a:lnTo>
                  <a:pt x="485775" y="1214120"/>
                </a:lnTo>
                <a:close/>
              </a:path>
              <a:path extrusionOk="0" h="1781175" w="6172200">
                <a:moveTo>
                  <a:pt x="4097274" y="1202563"/>
                </a:moveTo>
                <a:lnTo>
                  <a:pt x="4078097" y="1202563"/>
                </a:lnTo>
                <a:lnTo>
                  <a:pt x="4070223" y="1210310"/>
                </a:lnTo>
                <a:lnTo>
                  <a:pt x="4070223" y="1229487"/>
                </a:lnTo>
                <a:lnTo>
                  <a:pt x="4078097" y="1237234"/>
                </a:lnTo>
                <a:lnTo>
                  <a:pt x="4097274" y="1237234"/>
                </a:lnTo>
                <a:lnTo>
                  <a:pt x="4105148" y="1229487"/>
                </a:lnTo>
                <a:lnTo>
                  <a:pt x="4105148" y="1210310"/>
                </a:lnTo>
                <a:lnTo>
                  <a:pt x="4097274" y="1202563"/>
                </a:lnTo>
                <a:close/>
              </a:path>
              <a:path extrusionOk="0" h="1781175" w="6172200">
                <a:moveTo>
                  <a:pt x="2367026" y="1202563"/>
                </a:moveTo>
                <a:lnTo>
                  <a:pt x="2347722" y="1202563"/>
                </a:lnTo>
                <a:lnTo>
                  <a:pt x="2339975" y="1210310"/>
                </a:lnTo>
                <a:lnTo>
                  <a:pt x="2339975" y="1229487"/>
                </a:lnTo>
                <a:lnTo>
                  <a:pt x="2347722" y="1237234"/>
                </a:lnTo>
                <a:lnTo>
                  <a:pt x="2367026" y="1237234"/>
                </a:lnTo>
                <a:lnTo>
                  <a:pt x="2374773" y="1229487"/>
                </a:lnTo>
                <a:lnTo>
                  <a:pt x="2374773" y="1210310"/>
                </a:lnTo>
                <a:lnTo>
                  <a:pt x="2367026" y="1202563"/>
                </a:lnTo>
                <a:close/>
              </a:path>
              <a:path extrusionOk="0" h="1781175" w="6172200">
                <a:moveTo>
                  <a:pt x="2268347" y="1202563"/>
                </a:moveTo>
                <a:lnTo>
                  <a:pt x="2249042" y="1202563"/>
                </a:lnTo>
                <a:lnTo>
                  <a:pt x="2241296" y="1210310"/>
                </a:lnTo>
                <a:lnTo>
                  <a:pt x="2241296" y="1229487"/>
                </a:lnTo>
                <a:lnTo>
                  <a:pt x="2249042" y="1237234"/>
                </a:lnTo>
                <a:lnTo>
                  <a:pt x="2268347" y="1237234"/>
                </a:lnTo>
                <a:lnTo>
                  <a:pt x="2276094" y="1229487"/>
                </a:lnTo>
                <a:lnTo>
                  <a:pt x="2276094" y="1210310"/>
                </a:lnTo>
                <a:lnTo>
                  <a:pt x="2268347" y="1202563"/>
                </a:lnTo>
                <a:close/>
              </a:path>
              <a:path extrusionOk="0" h="1781175" w="6172200">
                <a:moveTo>
                  <a:pt x="1954784" y="1202563"/>
                </a:moveTo>
                <a:lnTo>
                  <a:pt x="1935479" y="1202563"/>
                </a:lnTo>
                <a:lnTo>
                  <a:pt x="1927733" y="1210310"/>
                </a:lnTo>
                <a:lnTo>
                  <a:pt x="1927733" y="1229487"/>
                </a:lnTo>
                <a:lnTo>
                  <a:pt x="1935479" y="1237234"/>
                </a:lnTo>
                <a:lnTo>
                  <a:pt x="1954784" y="1237234"/>
                </a:lnTo>
                <a:lnTo>
                  <a:pt x="1962530" y="1229487"/>
                </a:lnTo>
                <a:lnTo>
                  <a:pt x="1962530" y="1210310"/>
                </a:lnTo>
                <a:lnTo>
                  <a:pt x="1954784" y="1202563"/>
                </a:lnTo>
                <a:close/>
              </a:path>
              <a:path extrusionOk="0" h="1781175" w="6172200">
                <a:moveTo>
                  <a:pt x="1136014" y="1202563"/>
                </a:moveTo>
                <a:lnTo>
                  <a:pt x="1116838" y="1202563"/>
                </a:lnTo>
                <a:lnTo>
                  <a:pt x="1108964" y="1210310"/>
                </a:lnTo>
                <a:lnTo>
                  <a:pt x="1108964" y="1229487"/>
                </a:lnTo>
                <a:lnTo>
                  <a:pt x="1116838" y="1237234"/>
                </a:lnTo>
                <a:lnTo>
                  <a:pt x="1136014" y="1237234"/>
                </a:lnTo>
                <a:lnTo>
                  <a:pt x="1143889" y="1229487"/>
                </a:lnTo>
                <a:lnTo>
                  <a:pt x="1143889" y="1210310"/>
                </a:lnTo>
                <a:lnTo>
                  <a:pt x="1136014" y="1202563"/>
                </a:lnTo>
                <a:close/>
              </a:path>
              <a:path extrusionOk="0" h="1781175" w="6172200">
                <a:moveTo>
                  <a:pt x="3865118" y="1196721"/>
                </a:moveTo>
                <a:lnTo>
                  <a:pt x="3845814" y="1196721"/>
                </a:lnTo>
                <a:lnTo>
                  <a:pt x="3838067" y="1204467"/>
                </a:lnTo>
                <a:lnTo>
                  <a:pt x="3838067" y="1223645"/>
                </a:lnTo>
                <a:lnTo>
                  <a:pt x="3845814" y="1231519"/>
                </a:lnTo>
                <a:lnTo>
                  <a:pt x="3865118" y="1231519"/>
                </a:lnTo>
                <a:lnTo>
                  <a:pt x="3872865" y="1223645"/>
                </a:lnTo>
                <a:lnTo>
                  <a:pt x="3872865" y="1204467"/>
                </a:lnTo>
                <a:lnTo>
                  <a:pt x="3865118" y="1196721"/>
                </a:lnTo>
                <a:close/>
              </a:path>
              <a:path extrusionOk="0" h="1781175" w="6172200">
                <a:moveTo>
                  <a:pt x="1472819" y="1196721"/>
                </a:moveTo>
                <a:lnTo>
                  <a:pt x="1453641" y="1196721"/>
                </a:lnTo>
                <a:lnTo>
                  <a:pt x="1445767" y="1204467"/>
                </a:lnTo>
                <a:lnTo>
                  <a:pt x="1445767" y="1223645"/>
                </a:lnTo>
                <a:lnTo>
                  <a:pt x="1453641" y="1231519"/>
                </a:lnTo>
                <a:lnTo>
                  <a:pt x="1472819" y="1231519"/>
                </a:lnTo>
                <a:lnTo>
                  <a:pt x="1480692" y="1223645"/>
                </a:lnTo>
                <a:lnTo>
                  <a:pt x="1480692" y="1204467"/>
                </a:lnTo>
                <a:lnTo>
                  <a:pt x="1472819" y="1196721"/>
                </a:lnTo>
                <a:close/>
              </a:path>
              <a:path extrusionOk="0" h="1781175" w="6172200">
                <a:moveTo>
                  <a:pt x="2994152" y="1185164"/>
                </a:moveTo>
                <a:lnTo>
                  <a:pt x="2974848" y="1185164"/>
                </a:lnTo>
                <a:lnTo>
                  <a:pt x="2967101" y="1192911"/>
                </a:lnTo>
                <a:lnTo>
                  <a:pt x="2967101" y="1212088"/>
                </a:lnTo>
                <a:lnTo>
                  <a:pt x="2974848" y="1219835"/>
                </a:lnTo>
                <a:lnTo>
                  <a:pt x="2994152" y="1219835"/>
                </a:lnTo>
                <a:lnTo>
                  <a:pt x="3001899" y="1212088"/>
                </a:lnTo>
                <a:lnTo>
                  <a:pt x="3001899" y="1192911"/>
                </a:lnTo>
                <a:lnTo>
                  <a:pt x="2994152" y="1185164"/>
                </a:lnTo>
                <a:close/>
              </a:path>
              <a:path extrusionOk="0" h="1781175" w="6172200">
                <a:moveTo>
                  <a:pt x="874776" y="1185164"/>
                </a:moveTo>
                <a:lnTo>
                  <a:pt x="855472" y="1185164"/>
                </a:lnTo>
                <a:lnTo>
                  <a:pt x="847725" y="1192911"/>
                </a:lnTo>
                <a:lnTo>
                  <a:pt x="847725" y="1212088"/>
                </a:lnTo>
                <a:lnTo>
                  <a:pt x="855472" y="1219835"/>
                </a:lnTo>
                <a:lnTo>
                  <a:pt x="874776" y="1219835"/>
                </a:lnTo>
                <a:lnTo>
                  <a:pt x="882523" y="1212088"/>
                </a:lnTo>
                <a:lnTo>
                  <a:pt x="882523" y="1192911"/>
                </a:lnTo>
                <a:lnTo>
                  <a:pt x="874776" y="1185164"/>
                </a:lnTo>
                <a:close/>
              </a:path>
              <a:path extrusionOk="0" h="1781175" w="6172200">
                <a:moveTo>
                  <a:pt x="4480559" y="1179449"/>
                </a:moveTo>
                <a:lnTo>
                  <a:pt x="4461256" y="1179449"/>
                </a:lnTo>
                <a:lnTo>
                  <a:pt x="4453508" y="1187196"/>
                </a:lnTo>
                <a:lnTo>
                  <a:pt x="4453508" y="1206373"/>
                </a:lnTo>
                <a:lnTo>
                  <a:pt x="4461256" y="1214120"/>
                </a:lnTo>
                <a:lnTo>
                  <a:pt x="4480559" y="1214120"/>
                </a:lnTo>
                <a:lnTo>
                  <a:pt x="4488307" y="1206373"/>
                </a:lnTo>
                <a:lnTo>
                  <a:pt x="4488307" y="1187196"/>
                </a:lnTo>
                <a:lnTo>
                  <a:pt x="4480559" y="1179449"/>
                </a:lnTo>
                <a:close/>
              </a:path>
              <a:path extrusionOk="0" h="1781175" w="6172200">
                <a:moveTo>
                  <a:pt x="2471547" y="1179449"/>
                </a:moveTo>
                <a:lnTo>
                  <a:pt x="2452242" y="1179449"/>
                </a:lnTo>
                <a:lnTo>
                  <a:pt x="2444496" y="1187196"/>
                </a:lnTo>
                <a:lnTo>
                  <a:pt x="2444496" y="1206373"/>
                </a:lnTo>
                <a:lnTo>
                  <a:pt x="2452242" y="1214120"/>
                </a:lnTo>
                <a:lnTo>
                  <a:pt x="2471547" y="1214120"/>
                </a:lnTo>
                <a:lnTo>
                  <a:pt x="2479294" y="1206373"/>
                </a:lnTo>
                <a:lnTo>
                  <a:pt x="2479294" y="1187196"/>
                </a:lnTo>
                <a:lnTo>
                  <a:pt x="2471547" y="1179449"/>
                </a:lnTo>
                <a:close/>
              </a:path>
              <a:path extrusionOk="0" h="1781175" w="6172200">
                <a:moveTo>
                  <a:pt x="1583182" y="1179449"/>
                </a:moveTo>
                <a:lnTo>
                  <a:pt x="1563877" y="1179449"/>
                </a:lnTo>
                <a:lnTo>
                  <a:pt x="1556130" y="1187196"/>
                </a:lnTo>
                <a:lnTo>
                  <a:pt x="1556130" y="1206373"/>
                </a:lnTo>
                <a:lnTo>
                  <a:pt x="1563877" y="1214120"/>
                </a:lnTo>
                <a:lnTo>
                  <a:pt x="1583182" y="1214120"/>
                </a:lnTo>
                <a:lnTo>
                  <a:pt x="1590928" y="1206373"/>
                </a:lnTo>
                <a:lnTo>
                  <a:pt x="1590928" y="1187196"/>
                </a:lnTo>
                <a:lnTo>
                  <a:pt x="1583182" y="1179449"/>
                </a:lnTo>
                <a:close/>
              </a:path>
              <a:path extrusionOk="0" h="1781175" w="6172200">
                <a:moveTo>
                  <a:pt x="4892802" y="1167764"/>
                </a:moveTo>
                <a:lnTo>
                  <a:pt x="4873498" y="1167764"/>
                </a:lnTo>
                <a:lnTo>
                  <a:pt x="4865751" y="1175639"/>
                </a:lnTo>
                <a:lnTo>
                  <a:pt x="4865751" y="1194815"/>
                </a:lnTo>
                <a:lnTo>
                  <a:pt x="4873498" y="1202563"/>
                </a:lnTo>
                <a:lnTo>
                  <a:pt x="4892802" y="1202563"/>
                </a:lnTo>
                <a:lnTo>
                  <a:pt x="4900549" y="1194815"/>
                </a:lnTo>
                <a:lnTo>
                  <a:pt x="4900549" y="1175639"/>
                </a:lnTo>
                <a:lnTo>
                  <a:pt x="4892802" y="1167764"/>
                </a:lnTo>
                <a:close/>
              </a:path>
              <a:path extrusionOk="0" h="1781175" w="6172200">
                <a:moveTo>
                  <a:pt x="3725672" y="1162050"/>
                </a:moveTo>
                <a:lnTo>
                  <a:pt x="3706495" y="1162050"/>
                </a:lnTo>
                <a:lnTo>
                  <a:pt x="3698621" y="1169797"/>
                </a:lnTo>
                <a:lnTo>
                  <a:pt x="3698621" y="1188974"/>
                </a:lnTo>
                <a:lnTo>
                  <a:pt x="3706495" y="1196721"/>
                </a:lnTo>
                <a:lnTo>
                  <a:pt x="3725672" y="1196721"/>
                </a:lnTo>
                <a:lnTo>
                  <a:pt x="3733546" y="1188974"/>
                </a:lnTo>
                <a:lnTo>
                  <a:pt x="3733546" y="1169797"/>
                </a:lnTo>
                <a:lnTo>
                  <a:pt x="3725672" y="1162050"/>
                </a:lnTo>
                <a:close/>
              </a:path>
              <a:path extrusionOk="0" h="1781175" w="6172200">
                <a:moveTo>
                  <a:pt x="3493516" y="1162050"/>
                </a:moveTo>
                <a:lnTo>
                  <a:pt x="3474211" y="1162050"/>
                </a:lnTo>
                <a:lnTo>
                  <a:pt x="3466465" y="1169797"/>
                </a:lnTo>
                <a:lnTo>
                  <a:pt x="3466465" y="1188974"/>
                </a:lnTo>
                <a:lnTo>
                  <a:pt x="3474211" y="1196721"/>
                </a:lnTo>
                <a:lnTo>
                  <a:pt x="3493516" y="1196721"/>
                </a:lnTo>
                <a:lnTo>
                  <a:pt x="3501263" y="1188974"/>
                </a:lnTo>
                <a:lnTo>
                  <a:pt x="3501263" y="1169797"/>
                </a:lnTo>
                <a:lnTo>
                  <a:pt x="3493516" y="1162050"/>
                </a:lnTo>
                <a:close/>
              </a:path>
              <a:path extrusionOk="0" h="1781175" w="6172200">
                <a:moveTo>
                  <a:pt x="590296" y="1156208"/>
                </a:moveTo>
                <a:lnTo>
                  <a:pt x="570991" y="1156208"/>
                </a:lnTo>
                <a:lnTo>
                  <a:pt x="563245" y="1163954"/>
                </a:lnTo>
                <a:lnTo>
                  <a:pt x="563245" y="1183132"/>
                </a:lnTo>
                <a:lnTo>
                  <a:pt x="570991" y="1191005"/>
                </a:lnTo>
                <a:lnTo>
                  <a:pt x="590296" y="1191005"/>
                </a:lnTo>
                <a:lnTo>
                  <a:pt x="598042" y="1183132"/>
                </a:lnTo>
                <a:lnTo>
                  <a:pt x="598042" y="1163954"/>
                </a:lnTo>
                <a:lnTo>
                  <a:pt x="590296" y="1156208"/>
                </a:lnTo>
                <a:close/>
              </a:path>
              <a:path extrusionOk="0" h="1781175" w="6172200">
                <a:moveTo>
                  <a:pt x="2860548" y="1150492"/>
                </a:moveTo>
                <a:lnTo>
                  <a:pt x="2841371" y="1150492"/>
                </a:lnTo>
                <a:lnTo>
                  <a:pt x="2833497" y="1158239"/>
                </a:lnTo>
                <a:lnTo>
                  <a:pt x="2833497" y="1177416"/>
                </a:lnTo>
                <a:lnTo>
                  <a:pt x="2841371" y="1185164"/>
                </a:lnTo>
                <a:lnTo>
                  <a:pt x="2860548" y="1185164"/>
                </a:lnTo>
                <a:lnTo>
                  <a:pt x="2868422" y="1177416"/>
                </a:lnTo>
                <a:lnTo>
                  <a:pt x="2868422" y="1158239"/>
                </a:lnTo>
                <a:lnTo>
                  <a:pt x="2860548" y="1150492"/>
                </a:lnTo>
                <a:close/>
              </a:path>
              <a:path extrusionOk="0" h="1781175" w="6172200">
                <a:moveTo>
                  <a:pt x="985138" y="1150492"/>
                </a:moveTo>
                <a:lnTo>
                  <a:pt x="965835" y="1150492"/>
                </a:lnTo>
                <a:lnTo>
                  <a:pt x="958088" y="1158239"/>
                </a:lnTo>
                <a:lnTo>
                  <a:pt x="958088" y="1177416"/>
                </a:lnTo>
                <a:lnTo>
                  <a:pt x="965835" y="1185164"/>
                </a:lnTo>
                <a:lnTo>
                  <a:pt x="985138" y="1185164"/>
                </a:lnTo>
                <a:lnTo>
                  <a:pt x="992886" y="1177416"/>
                </a:lnTo>
                <a:lnTo>
                  <a:pt x="992886" y="1158239"/>
                </a:lnTo>
                <a:lnTo>
                  <a:pt x="985138" y="1150492"/>
                </a:lnTo>
                <a:close/>
              </a:path>
              <a:path extrusionOk="0" h="1781175" w="6172200">
                <a:moveTo>
                  <a:pt x="4776724" y="1144651"/>
                </a:moveTo>
                <a:lnTo>
                  <a:pt x="4757420" y="1144651"/>
                </a:lnTo>
                <a:lnTo>
                  <a:pt x="4749673" y="1152398"/>
                </a:lnTo>
                <a:lnTo>
                  <a:pt x="4749673" y="1171575"/>
                </a:lnTo>
                <a:lnTo>
                  <a:pt x="4757420" y="1179449"/>
                </a:lnTo>
                <a:lnTo>
                  <a:pt x="4776724" y="1179449"/>
                </a:lnTo>
                <a:lnTo>
                  <a:pt x="4784471" y="1171575"/>
                </a:lnTo>
                <a:lnTo>
                  <a:pt x="4784471" y="1152398"/>
                </a:lnTo>
                <a:lnTo>
                  <a:pt x="4776724" y="1144651"/>
                </a:lnTo>
                <a:close/>
              </a:path>
              <a:path extrusionOk="0" h="1781175" w="6172200">
                <a:moveTo>
                  <a:pt x="4225035" y="1144651"/>
                </a:moveTo>
                <a:lnTo>
                  <a:pt x="4205858" y="1144651"/>
                </a:lnTo>
                <a:lnTo>
                  <a:pt x="4197984" y="1152398"/>
                </a:lnTo>
                <a:lnTo>
                  <a:pt x="4197984" y="1171575"/>
                </a:lnTo>
                <a:lnTo>
                  <a:pt x="4205858" y="1179449"/>
                </a:lnTo>
                <a:lnTo>
                  <a:pt x="4225035" y="1179449"/>
                </a:lnTo>
                <a:lnTo>
                  <a:pt x="4232909" y="1171575"/>
                </a:lnTo>
                <a:lnTo>
                  <a:pt x="4232909" y="1152398"/>
                </a:lnTo>
                <a:lnTo>
                  <a:pt x="4225035" y="1144651"/>
                </a:lnTo>
                <a:close/>
              </a:path>
              <a:path extrusionOk="0" h="1781175" w="6172200">
                <a:moveTo>
                  <a:pt x="3121786" y="1144651"/>
                </a:moveTo>
                <a:lnTo>
                  <a:pt x="3102609" y="1144651"/>
                </a:lnTo>
                <a:lnTo>
                  <a:pt x="3094863" y="1152398"/>
                </a:lnTo>
                <a:lnTo>
                  <a:pt x="3094863" y="1171575"/>
                </a:lnTo>
                <a:lnTo>
                  <a:pt x="3102609" y="1179449"/>
                </a:lnTo>
                <a:lnTo>
                  <a:pt x="3121786" y="1179449"/>
                </a:lnTo>
                <a:lnTo>
                  <a:pt x="3129660" y="1171575"/>
                </a:lnTo>
                <a:lnTo>
                  <a:pt x="3129660" y="1152398"/>
                </a:lnTo>
                <a:lnTo>
                  <a:pt x="3121786" y="1144651"/>
                </a:lnTo>
                <a:close/>
              </a:path>
              <a:path extrusionOk="0" h="1781175" w="6172200">
                <a:moveTo>
                  <a:pt x="694816" y="1144651"/>
                </a:moveTo>
                <a:lnTo>
                  <a:pt x="675513" y="1144651"/>
                </a:lnTo>
                <a:lnTo>
                  <a:pt x="667765" y="1152398"/>
                </a:lnTo>
                <a:lnTo>
                  <a:pt x="667765" y="1171575"/>
                </a:lnTo>
                <a:lnTo>
                  <a:pt x="675513" y="1179449"/>
                </a:lnTo>
                <a:lnTo>
                  <a:pt x="694816" y="1179449"/>
                </a:lnTo>
                <a:lnTo>
                  <a:pt x="702563" y="1171575"/>
                </a:lnTo>
                <a:lnTo>
                  <a:pt x="702563" y="1152398"/>
                </a:lnTo>
                <a:lnTo>
                  <a:pt x="694816" y="1144651"/>
                </a:lnTo>
                <a:close/>
              </a:path>
              <a:path extrusionOk="0" h="1781175" w="6172200">
                <a:moveTo>
                  <a:pt x="4672203" y="1138936"/>
                </a:moveTo>
                <a:lnTo>
                  <a:pt x="4652899" y="1138936"/>
                </a:lnTo>
                <a:lnTo>
                  <a:pt x="4645152" y="1146683"/>
                </a:lnTo>
                <a:lnTo>
                  <a:pt x="4645152" y="1165860"/>
                </a:lnTo>
                <a:lnTo>
                  <a:pt x="4652899" y="1173607"/>
                </a:lnTo>
                <a:lnTo>
                  <a:pt x="4672203" y="1173607"/>
                </a:lnTo>
                <a:lnTo>
                  <a:pt x="4679950" y="1165860"/>
                </a:lnTo>
                <a:lnTo>
                  <a:pt x="4679950" y="1146683"/>
                </a:lnTo>
                <a:lnTo>
                  <a:pt x="4672203" y="1138936"/>
                </a:lnTo>
                <a:close/>
              </a:path>
              <a:path extrusionOk="0" h="1781175" w="6172200">
                <a:moveTo>
                  <a:pt x="1246377" y="1127252"/>
                </a:moveTo>
                <a:lnTo>
                  <a:pt x="1227201" y="1127252"/>
                </a:lnTo>
                <a:lnTo>
                  <a:pt x="1219327" y="1135126"/>
                </a:lnTo>
                <a:lnTo>
                  <a:pt x="1219327" y="1154302"/>
                </a:lnTo>
                <a:lnTo>
                  <a:pt x="1227201" y="1162050"/>
                </a:lnTo>
                <a:lnTo>
                  <a:pt x="1246377" y="1162050"/>
                </a:lnTo>
                <a:lnTo>
                  <a:pt x="1254125" y="1154302"/>
                </a:lnTo>
                <a:lnTo>
                  <a:pt x="1254125" y="1135126"/>
                </a:lnTo>
                <a:lnTo>
                  <a:pt x="1246377" y="1127252"/>
                </a:lnTo>
                <a:close/>
              </a:path>
              <a:path extrusionOk="0" h="1781175" w="6172200">
                <a:moveTo>
                  <a:pt x="3371469" y="1121537"/>
                </a:moveTo>
                <a:lnTo>
                  <a:pt x="3352292" y="1121537"/>
                </a:lnTo>
                <a:lnTo>
                  <a:pt x="3344545" y="1129284"/>
                </a:lnTo>
                <a:lnTo>
                  <a:pt x="3344545" y="1148461"/>
                </a:lnTo>
                <a:lnTo>
                  <a:pt x="3352292" y="1156208"/>
                </a:lnTo>
                <a:lnTo>
                  <a:pt x="3371469" y="1156208"/>
                </a:lnTo>
                <a:lnTo>
                  <a:pt x="3379343" y="1148461"/>
                </a:lnTo>
                <a:lnTo>
                  <a:pt x="3379343" y="1129284"/>
                </a:lnTo>
                <a:lnTo>
                  <a:pt x="3371469" y="1121537"/>
                </a:lnTo>
                <a:close/>
              </a:path>
              <a:path extrusionOk="0" h="1781175" w="6172200">
                <a:moveTo>
                  <a:pt x="2622550" y="1121537"/>
                </a:moveTo>
                <a:lnTo>
                  <a:pt x="2603246" y="1121537"/>
                </a:lnTo>
                <a:lnTo>
                  <a:pt x="2595499" y="1129284"/>
                </a:lnTo>
                <a:lnTo>
                  <a:pt x="2595499" y="1148461"/>
                </a:lnTo>
                <a:lnTo>
                  <a:pt x="2603246" y="1156208"/>
                </a:lnTo>
                <a:lnTo>
                  <a:pt x="2622550" y="1156208"/>
                </a:lnTo>
                <a:lnTo>
                  <a:pt x="2630297" y="1148461"/>
                </a:lnTo>
                <a:lnTo>
                  <a:pt x="2630297" y="1129284"/>
                </a:lnTo>
                <a:lnTo>
                  <a:pt x="2622550" y="1121537"/>
                </a:lnTo>
                <a:close/>
              </a:path>
              <a:path extrusionOk="0" h="1781175" w="6172200">
                <a:moveTo>
                  <a:pt x="4358640" y="1115695"/>
                </a:moveTo>
                <a:lnTo>
                  <a:pt x="4339335" y="1115695"/>
                </a:lnTo>
                <a:lnTo>
                  <a:pt x="4331589" y="1123569"/>
                </a:lnTo>
                <a:lnTo>
                  <a:pt x="4331589" y="1142746"/>
                </a:lnTo>
                <a:lnTo>
                  <a:pt x="4339335" y="1150492"/>
                </a:lnTo>
                <a:lnTo>
                  <a:pt x="4358640" y="1150492"/>
                </a:lnTo>
                <a:lnTo>
                  <a:pt x="4366386" y="1142746"/>
                </a:lnTo>
                <a:lnTo>
                  <a:pt x="4366386" y="1123569"/>
                </a:lnTo>
                <a:lnTo>
                  <a:pt x="4358640" y="1115695"/>
                </a:lnTo>
                <a:close/>
              </a:path>
              <a:path extrusionOk="0" h="1781175" w="6172200">
                <a:moveTo>
                  <a:pt x="4068318" y="1115695"/>
                </a:moveTo>
                <a:lnTo>
                  <a:pt x="4049014" y="1115695"/>
                </a:lnTo>
                <a:lnTo>
                  <a:pt x="4041267" y="1123569"/>
                </a:lnTo>
                <a:lnTo>
                  <a:pt x="4041267" y="1142746"/>
                </a:lnTo>
                <a:lnTo>
                  <a:pt x="4049014" y="1150492"/>
                </a:lnTo>
                <a:lnTo>
                  <a:pt x="4068318" y="1150492"/>
                </a:lnTo>
                <a:lnTo>
                  <a:pt x="4076065" y="1142746"/>
                </a:lnTo>
                <a:lnTo>
                  <a:pt x="4076065" y="1123569"/>
                </a:lnTo>
                <a:lnTo>
                  <a:pt x="4068318" y="1115695"/>
                </a:lnTo>
                <a:close/>
              </a:path>
              <a:path extrusionOk="0" h="1781175" w="6172200">
                <a:moveTo>
                  <a:pt x="2070862" y="1115695"/>
                </a:moveTo>
                <a:lnTo>
                  <a:pt x="2051685" y="1115695"/>
                </a:lnTo>
                <a:lnTo>
                  <a:pt x="2043811" y="1123569"/>
                </a:lnTo>
                <a:lnTo>
                  <a:pt x="2043811" y="1142746"/>
                </a:lnTo>
                <a:lnTo>
                  <a:pt x="2051685" y="1150492"/>
                </a:lnTo>
                <a:lnTo>
                  <a:pt x="2070862" y="1150492"/>
                </a:lnTo>
                <a:lnTo>
                  <a:pt x="2078736" y="1142746"/>
                </a:lnTo>
                <a:lnTo>
                  <a:pt x="2078736" y="1123569"/>
                </a:lnTo>
                <a:lnTo>
                  <a:pt x="2070862" y="1115695"/>
                </a:lnTo>
                <a:close/>
              </a:path>
              <a:path extrusionOk="0" h="1781175" w="6172200">
                <a:moveTo>
                  <a:pt x="1797939" y="1115695"/>
                </a:moveTo>
                <a:lnTo>
                  <a:pt x="1778762" y="1115695"/>
                </a:lnTo>
                <a:lnTo>
                  <a:pt x="1770888" y="1123569"/>
                </a:lnTo>
                <a:lnTo>
                  <a:pt x="1770888" y="1142746"/>
                </a:lnTo>
                <a:lnTo>
                  <a:pt x="1778762" y="1150492"/>
                </a:lnTo>
                <a:lnTo>
                  <a:pt x="1797939" y="1150492"/>
                </a:lnTo>
                <a:lnTo>
                  <a:pt x="1805813" y="1142746"/>
                </a:lnTo>
                <a:lnTo>
                  <a:pt x="1805813" y="1123569"/>
                </a:lnTo>
                <a:lnTo>
                  <a:pt x="1797939" y="1115695"/>
                </a:lnTo>
                <a:close/>
              </a:path>
              <a:path extrusionOk="0" h="1781175" w="6172200">
                <a:moveTo>
                  <a:pt x="3237992" y="1109979"/>
                </a:moveTo>
                <a:lnTo>
                  <a:pt x="3218688" y="1109979"/>
                </a:lnTo>
                <a:lnTo>
                  <a:pt x="3210941" y="1117727"/>
                </a:lnTo>
                <a:lnTo>
                  <a:pt x="3210941" y="1136903"/>
                </a:lnTo>
                <a:lnTo>
                  <a:pt x="3218688" y="1144651"/>
                </a:lnTo>
                <a:lnTo>
                  <a:pt x="3237992" y="1144651"/>
                </a:lnTo>
                <a:lnTo>
                  <a:pt x="3245739" y="1136903"/>
                </a:lnTo>
                <a:lnTo>
                  <a:pt x="3245739" y="1117727"/>
                </a:lnTo>
                <a:lnTo>
                  <a:pt x="3237992" y="1109979"/>
                </a:lnTo>
                <a:close/>
              </a:path>
              <a:path extrusionOk="0" h="1781175" w="6172200">
                <a:moveTo>
                  <a:pt x="2744470" y="1109979"/>
                </a:moveTo>
                <a:lnTo>
                  <a:pt x="2725166" y="1109979"/>
                </a:lnTo>
                <a:lnTo>
                  <a:pt x="2717419" y="1117727"/>
                </a:lnTo>
                <a:lnTo>
                  <a:pt x="2717419" y="1136903"/>
                </a:lnTo>
                <a:lnTo>
                  <a:pt x="2725166" y="1144651"/>
                </a:lnTo>
                <a:lnTo>
                  <a:pt x="2744470" y="1144651"/>
                </a:lnTo>
                <a:lnTo>
                  <a:pt x="2752216" y="1136903"/>
                </a:lnTo>
                <a:lnTo>
                  <a:pt x="2752216" y="1117727"/>
                </a:lnTo>
                <a:lnTo>
                  <a:pt x="2744470" y="1109979"/>
                </a:lnTo>
                <a:close/>
              </a:path>
              <a:path extrusionOk="0" h="1781175" w="6172200">
                <a:moveTo>
                  <a:pt x="2187066" y="1109979"/>
                </a:moveTo>
                <a:lnTo>
                  <a:pt x="2167763" y="1109979"/>
                </a:lnTo>
                <a:lnTo>
                  <a:pt x="2160016" y="1117727"/>
                </a:lnTo>
                <a:lnTo>
                  <a:pt x="2160016" y="1136903"/>
                </a:lnTo>
                <a:lnTo>
                  <a:pt x="2167763" y="1144651"/>
                </a:lnTo>
                <a:lnTo>
                  <a:pt x="2187066" y="1144651"/>
                </a:lnTo>
                <a:lnTo>
                  <a:pt x="2194814" y="1136903"/>
                </a:lnTo>
                <a:lnTo>
                  <a:pt x="2194814" y="1117727"/>
                </a:lnTo>
                <a:lnTo>
                  <a:pt x="2187066" y="1109979"/>
                </a:lnTo>
                <a:close/>
              </a:path>
              <a:path extrusionOk="0" h="1781175" w="6172200">
                <a:moveTo>
                  <a:pt x="1937385" y="1104138"/>
                </a:moveTo>
                <a:lnTo>
                  <a:pt x="1918080" y="1104138"/>
                </a:lnTo>
                <a:lnTo>
                  <a:pt x="1910334" y="1111885"/>
                </a:lnTo>
                <a:lnTo>
                  <a:pt x="1910334" y="1131062"/>
                </a:lnTo>
                <a:lnTo>
                  <a:pt x="1918080" y="1138936"/>
                </a:lnTo>
                <a:lnTo>
                  <a:pt x="1937385" y="1138936"/>
                </a:lnTo>
                <a:lnTo>
                  <a:pt x="1945132" y="1131062"/>
                </a:lnTo>
                <a:lnTo>
                  <a:pt x="1945132" y="1111885"/>
                </a:lnTo>
                <a:lnTo>
                  <a:pt x="1937385" y="1104138"/>
                </a:lnTo>
                <a:close/>
              </a:path>
              <a:path extrusionOk="0" h="1781175" w="6172200">
                <a:moveTo>
                  <a:pt x="1670303" y="1104138"/>
                </a:moveTo>
                <a:lnTo>
                  <a:pt x="1651000" y="1104138"/>
                </a:lnTo>
                <a:lnTo>
                  <a:pt x="1643252" y="1111885"/>
                </a:lnTo>
                <a:lnTo>
                  <a:pt x="1643252" y="1131062"/>
                </a:lnTo>
                <a:lnTo>
                  <a:pt x="1651000" y="1138936"/>
                </a:lnTo>
                <a:lnTo>
                  <a:pt x="1670303" y="1138936"/>
                </a:lnTo>
                <a:lnTo>
                  <a:pt x="1678051" y="1131062"/>
                </a:lnTo>
                <a:lnTo>
                  <a:pt x="1678051" y="1111885"/>
                </a:lnTo>
                <a:lnTo>
                  <a:pt x="1670303" y="1104138"/>
                </a:lnTo>
                <a:close/>
              </a:path>
              <a:path extrusionOk="0" h="1781175" w="6172200">
                <a:moveTo>
                  <a:pt x="1101216" y="1104138"/>
                </a:moveTo>
                <a:lnTo>
                  <a:pt x="1082039" y="1104138"/>
                </a:lnTo>
                <a:lnTo>
                  <a:pt x="1074165" y="1111885"/>
                </a:lnTo>
                <a:lnTo>
                  <a:pt x="1074165" y="1131062"/>
                </a:lnTo>
                <a:lnTo>
                  <a:pt x="1082039" y="1138936"/>
                </a:lnTo>
                <a:lnTo>
                  <a:pt x="1101216" y="1138936"/>
                </a:lnTo>
                <a:lnTo>
                  <a:pt x="1108964" y="1131062"/>
                </a:lnTo>
                <a:lnTo>
                  <a:pt x="1108964" y="1111885"/>
                </a:lnTo>
                <a:lnTo>
                  <a:pt x="1101216" y="1104138"/>
                </a:lnTo>
                <a:close/>
              </a:path>
              <a:path extrusionOk="0" h="1781175" w="6172200">
                <a:moveTo>
                  <a:pt x="491489" y="1098423"/>
                </a:moveTo>
                <a:lnTo>
                  <a:pt x="472313" y="1098423"/>
                </a:lnTo>
                <a:lnTo>
                  <a:pt x="464565" y="1106170"/>
                </a:lnTo>
                <a:lnTo>
                  <a:pt x="464565" y="1125347"/>
                </a:lnTo>
                <a:lnTo>
                  <a:pt x="472313" y="1133094"/>
                </a:lnTo>
                <a:lnTo>
                  <a:pt x="491489" y="1133094"/>
                </a:lnTo>
                <a:lnTo>
                  <a:pt x="499363" y="1125347"/>
                </a:lnTo>
                <a:lnTo>
                  <a:pt x="499363" y="1106170"/>
                </a:lnTo>
                <a:lnTo>
                  <a:pt x="491489" y="1098423"/>
                </a:lnTo>
                <a:close/>
              </a:path>
              <a:path extrusionOk="0" h="1781175" w="6172200">
                <a:moveTo>
                  <a:pt x="3592195" y="1092580"/>
                </a:moveTo>
                <a:lnTo>
                  <a:pt x="3572891" y="1092580"/>
                </a:lnTo>
                <a:lnTo>
                  <a:pt x="3565144" y="1100327"/>
                </a:lnTo>
                <a:lnTo>
                  <a:pt x="3565144" y="1119504"/>
                </a:lnTo>
                <a:lnTo>
                  <a:pt x="3572891" y="1127252"/>
                </a:lnTo>
                <a:lnTo>
                  <a:pt x="3592195" y="1127252"/>
                </a:lnTo>
                <a:lnTo>
                  <a:pt x="3599942" y="1119504"/>
                </a:lnTo>
                <a:lnTo>
                  <a:pt x="3599942" y="1100327"/>
                </a:lnTo>
                <a:lnTo>
                  <a:pt x="3592195" y="1092580"/>
                </a:lnTo>
                <a:close/>
              </a:path>
              <a:path extrusionOk="0" h="1781175" w="6172200">
                <a:moveTo>
                  <a:pt x="781812" y="1092580"/>
                </a:moveTo>
                <a:lnTo>
                  <a:pt x="762635" y="1092580"/>
                </a:lnTo>
                <a:lnTo>
                  <a:pt x="754888" y="1100327"/>
                </a:lnTo>
                <a:lnTo>
                  <a:pt x="754888" y="1119504"/>
                </a:lnTo>
                <a:lnTo>
                  <a:pt x="762635" y="1127252"/>
                </a:lnTo>
                <a:lnTo>
                  <a:pt x="781812" y="1127252"/>
                </a:lnTo>
                <a:lnTo>
                  <a:pt x="789686" y="1119504"/>
                </a:lnTo>
                <a:lnTo>
                  <a:pt x="789686" y="1100327"/>
                </a:lnTo>
                <a:lnTo>
                  <a:pt x="781812" y="1092580"/>
                </a:lnTo>
                <a:close/>
              </a:path>
              <a:path extrusionOk="0" h="1781175" w="6172200">
                <a:moveTo>
                  <a:pt x="381253" y="1092580"/>
                </a:moveTo>
                <a:lnTo>
                  <a:pt x="361950" y="1092580"/>
                </a:lnTo>
                <a:lnTo>
                  <a:pt x="354202" y="1100327"/>
                </a:lnTo>
                <a:lnTo>
                  <a:pt x="354202" y="1119504"/>
                </a:lnTo>
                <a:lnTo>
                  <a:pt x="361950" y="1127252"/>
                </a:lnTo>
                <a:lnTo>
                  <a:pt x="381253" y="1127252"/>
                </a:lnTo>
                <a:lnTo>
                  <a:pt x="389000" y="1119504"/>
                </a:lnTo>
                <a:lnTo>
                  <a:pt x="389000" y="1100327"/>
                </a:lnTo>
                <a:lnTo>
                  <a:pt x="381253" y="1092580"/>
                </a:lnTo>
                <a:close/>
              </a:path>
              <a:path extrusionOk="0" h="1781175" w="6172200">
                <a:moveTo>
                  <a:pt x="3812794" y="1086865"/>
                </a:moveTo>
                <a:lnTo>
                  <a:pt x="3793617" y="1086865"/>
                </a:lnTo>
                <a:lnTo>
                  <a:pt x="3785743" y="1094613"/>
                </a:lnTo>
                <a:lnTo>
                  <a:pt x="3785743" y="1113789"/>
                </a:lnTo>
                <a:lnTo>
                  <a:pt x="3793617" y="1121537"/>
                </a:lnTo>
                <a:lnTo>
                  <a:pt x="3812794" y="1121537"/>
                </a:lnTo>
                <a:lnTo>
                  <a:pt x="3820668" y="1113789"/>
                </a:lnTo>
                <a:lnTo>
                  <a:pt x="3820668" y="1094613"/>
                </a:lnTo>
                <a:lnTo>
                  <a:pt x="3812794" y="1086865"/>
                </a:lnTo>
                <a:close/>
              </a:path>
              <a:path extrusionOk="0" h="1781175" w="6172200">
                <a:moveTo>
                  <a:pt x="1472819" y="1086865"/>
                </a:moveTo>
                <a:lnTo>
                  <a:pt x="1453641" y="1086865"/>
                </a:lnTo>
                <a:lnTo>
                  <a:pt x="1445767" y="1094613"/>
                </a:lnTo>
                <a:lnTo>
                  <a:pt x="1445767" y="1113789"/>
                </a:lnTo>
                <a:lnTo>
                  <a:pt x="1453641" y="1121537"/>
                </a:lnTo>
                <a:lnTo>
                  <a:pt x="1472819" y="1121537"/>
                </a:lnTo>
                <a:lnTo>
                  <a:pt x="1480692" y="1113789"/>
                </a:lnTo>
                <a:lnTo>
                  <a:pt x="1480692" y="1094613"/>
                </a:lnTo>
                <a:lnTo>
                  <a:pt x="1472819" y="1086865"/>
                </a:lnTo>
                <a:close/>
              </a:path>
              <a:path extrusionOk="0" h="1781175" w="6172200">
                <a:moveTo>
                  <a:pt x="4503801" y="1081024"/>
                </a:moveTo>
                <a:lnTo>
                  <a:pt x="4484497" y="1081024"/>
                </a:lnTo>
                <a:lnTo>
                  <a:pt x="4476750" y="1088771"/>
                </a:lnTo>
                <a:lnTo>
                  <a:pt x="4476750" y="1107948"/>
                </a:lnTo>
                <a:lnTo>
                  <a:pt x="4484497" y="1115695"/>
                </a:lnTo>
                <a:lnTo>
                  <a:pt x="4503801" y="1115695"/>
                </a:lnTo>
                <a:lnTo>
                  <a:pt x="4511548" y="1107948"/>
                </a:lnTo>
                <a:lnTo>
                  <a:pt x="4511548" y="1088771"/>
                </a:lnTo>
                <a:lnTo>
                  <a:pt x="4503801" y="1081024"/>
                </a:lnTo>
                <a:close/>
              </a:path>
              <a:path extrusionOk="0" h="1781175" w="6172200">
                <a:moveTo>
                  <a:pt x="3946398" y="1081024"/>
                </a:moveTo>
                <a:lnTo>
                  <a:pt x="3927094" y="1081024"/>
                </a:lnTo>
                <a:lnTo>
                  <a:pt x="3919347" y="1088771"/>
                </a:lnTo>
                <a:lnTo>
                  <a:pt x="3919347" y="1107948"/>
                </a:lnTo>
                <a:lnTo>
                  <a:pt x="3927094" y="1115695"/>
                </a:lnTo>
                <a:lnTo>
                  <a:pt x="3946398" y="1115695"/>
                </a:lnTo>
                <a:lnTo>
                  <a:pt x="3954145" y="1107948"/>
                </a:lnTo>
                <a:lnTo>
                  <a:pt x="3954145" y="1088771"/>
                </a:lnTo>
                <a:lnTo>
                  <a:pt x="3946398" y="1081024"/>
                </a:lnTo>
                <a:close/>
              </a:path>
              <a:path extrusionOk="0" h="1781175" w="6172200">
                <a:moveTo>
                  <a:pt x="2401824" y="1081024"/>
                </a:moveTo>
                <a:lnTo>
                  <a:pt x="2382647" y="1081024"/>
                </a:lnTo>
                <a:lnTo>
                  <a:pt x="2374773" y="1088771"/>
                </a:lnTo>
                <a:lnTo>
                  <a:pt x="2374773" y="1107948"/>
                </a:lnTo>
                <a:lnTo>
                  <a:pt x="2382647" y="1115695"/>
                </a:lnTo>
                <a:lnTo>
                  <a:pt x="2401824" y="1115695"/>
                </a:lnTo>
                <a:lnTo>
                  <a:pt x="2409698" y="1107948"/>
                </a:lnTo>
                <a:lnTo>
                  <a:pt x="2409698" y="1088771"/>
                </a:lnTo>
                <a:lnTo>
                  <a:pt x="2401824" y="1081024"/>
                </a:lnTo>
                <a:close/>
              </a:path>
              <a:path extrusionOk="0" h="1781175" w="6172200">
                <a:moveTo>
                  <a:pt x="1356740" y="1081024"/>
                </a:moveTo>
                <a:lnTo>
                  <a:pt x="1337437" y="1081024"/>
                </a:lnTo>
                <a:lnTo>
                  <a:pt x="1329689" y="1088771"/>
                </a:lnTo>
                <a:lnTo>
                  <a:pt x="1329689" y="1107948"/>
                </a:lnTo>
                <a:lnTo>
                  <a:pt x="1337437" y="1115695"/>
                </a:lnTo>
                <a:lnTo>
                  <a:pt x="1356740" y="1115695"/>
                </a:lnTo>
                <a:lnTo>
                  <a:pt x="1364488" y="1107948"/>
                </a:lnTo>
                <a:lnTo>
                  <a:pt x="1364488" y="1088771"/>
                </a:lnTo>
                <a:lnTo>
                  <a:pt x="1356740" y="1081024"/>
                </a:lnTo>
                <a:close/>
              </a:path>
              <a:path extrusionOk="0" h="1781175" w="6172200">
                <a:moveTo>
                  <a:pt x="2965069" y="1075182"/>
                </a:moveTo>
                <a:lnTo>
                  <a:pt x="2945891" y="1075182"/>
                </a:lnTo>
                <a:lnTo>
                  <a:pt x="2938017" y="1083055"/>
                </a:lnTo>
                <a:lnTo>
                  <a:pt x="2938017" y="1102233"/>
                </a:lnTo>
                <a:lnTo>
                  <a:pt x="2945891" y="1109979"/>
                </a:lnTo>
                <a:lnTo>
                  <a:pt x="2965069" y="1109979"/>
                </a:lnTo>
                <a:lnTo>
                  <a:pt x="2972816" y="1102233"/>
                </a:lnTo>
                <a:lnTo>
                  <a:pt x="2972816" y="1083055"/>
                </a:lnTo>
                <a:lnTo>
                  <a:pt x="2965069" y="1075182"/>
                </a:lnTo>
                <a:close/>
              </a:path>
              <a:path extrusionOk="0" h="1781175" w="6172200">
                <a:moveTo>
                  <a:pt x="4648961" y="1052067"/>
                </a:moveTo>
                <a:lnTo>
                  <a:pt x="4629658" y="1052067"/>
                </a:lnTo>
                <a:lnTo>
                  <a:pt x="4621910" y="1059814"/>
                </a:lnTo>
                <a:lnTo>
                  <a:pt x="4621910" y="1078991"/>
                </a:lnTo>
                <a:lnTo>
                  <a:pt x="4629658" y="1086865"/>
                </a:lnTo>
                <a:lnTo>
                  <a:pt x="4648961" y="1086865"/>
                </a:lnTo>
                <a:lnTo>
                  <a:pt x="4656708" y="1078991"/>
                </a:lnTo>
                <a:lnTo>
                  <a:pt x="4656708" y="1059814"/>
                </a:lnTo>
                <a:lnTo>
                  <a:pt x="4648961" y="1052067"/>
                </a:lnTo>
                <a:close/>
              </a:path>
              <a:path extrusionOk="0" h="1781175" w="6172200">
                <a:moveTo>
                  <a:pt x="2279904" y="1052067"/>
                </a:moveTo>
                <a:lnTo>
                  <a:pt x="2260727" y="1052067"/>
                </a:lnTo>
                <a:lnTo>
                  <a:pt x="2252853" y="1059814"/>
                </a:lnTo>
                <a:lnTo>
                  <a:pt x="2252853" y="1078991"/>
                </a:lnTo>
                <a:lnTo>
                  <a:pt x="2260727" y="1086865"/>
                </a:lnTo>
                <a:lnTo>
                  <a:pt x="2279904" y="1086865"/>
                </a:lnTo>
                <a:lnTo>
                  <a:pt x="2287778" y="1078991"/>
                </a:lnTo>
                <a:lnTo>
                  <a:pt x="2287778" y="1059814"/>
                </a:lnTo>
                <a:lnTo>
                  <a:pt x="2279904" y="1052067"/>
                </a:lnTo>
                <a:close/>
              </a:path>
              <a:path extrusionOk="0" h="1781175" w="6172200">
                <a:moveTo>
                  <a:pt x="909574" y="1052067"/>
                </a:moveTo>
                <a:lnTo>
                  <a:pt x="890397" y="1052067"/>
                </a:lnTo>
                <a:lnTo>
                  <a:pt x="882523" y="1059814"/>
                </a:lnTo>
                <a:lnTo>
                  <a:pt x="882523" y="1078991"/>
                </a:lnTo>
                <a:lnTo>
                  <a:pt x="890397" y="1086865"/>
                </a:lnTo>
                <a:lnTo>
                  <a:pt x="909574" y="1086865"/>
                </a:lnTo>
                <a:lnTo>
                  <a:pt x="917448" y="1078991"/>
                </a:lnTo>
                <a:lnTo>
                  <a:pt x="917448" y="1059814"/>
                </a:lnTo>
                <a:lnTo>
                  <a:pt x="909574" y="1052067"/>
                </a:lnTo>
                <a:close/>
              </a:path>
              <a:path extrusionOk="0" h="1781175" w="6172200">
                <a:moveTo>
                  <a:pt x="4828921" y="1046352"/>
                </a:moveTo>
                <a:lnTo>
                  <a:pt x="4809744" y="1046352"/>
                </a:lnTo>
                <a:lnTo>
                  <a:pt x="4801870" y="1054100"/>
                </a:lnTo>
                <a:lnTo>
                  <a:pt x="4801870" y="1073277"/>
                </a:lnTo>
                <a:lnTo>
                  <a:pt x="4809744" y="1081024"/>
                </a:lnTo>
                <a:lnTo>
                  <a:pt x="4828921" y="1081024"/>
                </a:lnTo>
                <a:lnTo>
                  <a:pt x="4836668" y="1073277"/>
                </a:lnTo>
                <a:lnTo>
                  <a:pt x="4836668" y="1054100"/>
                </a:lnTo>
                <a:lnTo>
                  <a:pt x="4828921" y="1046352"/>
                </a:lnTo>
                <a:close/>
              </a:path>
              <a:path extrusionOk="0" h="1781175" w="6172200">
                <a:moveTo>
                  <a:pt x="3696716" y="1046352"/>
                </a:moveTo>
                <a:lnTo>
                  <a:pt x="3677411" y="1046352"/>
                </a:lnTo>
                <a:lnTo>
                  <a:pt x="3669665" y="1054100"/>
                </a:lnTo>
                <a:lnTo>
                  <a:pt x="3669665" y="1073277"/>
                </a:lnTo>
                <a:lnTo>
                  <a:pt x="3677411" y="1081024"/>
                </a:lnTo>
                <a:lnTo>
                  <a:pt x="3696716" y="1081024"/>
                </a:lnTo>
                <a:lnTo>
                  <a:pt x="3704463" y="1073277"/>
                </a:lnTo>
                <a:lnTo>
                  <a:pt x="3704463" y="1054100"/>
                </a:lnTo>
                <a:lnTo>
                  <a:pt x="3696716" y="1046352"/>
                </a:lnTo>
                <a:close/>
              </a:path>
              <a:path extrusionOk="0" h="1781175" w="6172200">
                <a:moveTo>
                  <a:pt x="3475990" y="1046352"/>
                </a:moveTo>
                <a:lnTo>
                  <a:pt x="3456813" y="1046352"/>
                </a:lnTo>
                <a:lnTo>
                  <a:pt x="3448939" y="1054100"/>
                </a:lnTo>
                <a:lnTo>
                  <a:pt x="3448939" y="1073277"/>
                </a:lnTo>
                <a:lnTo>
                  <a:pt x="3456813" y="1081024"/>
                </a:lnTo>
                <a:lnTo>
                  <a:pt x="3475990" y="1081024"/>
                </a:lnTo>
                <a:lnTo>
                  <a:pt x="3483864" y="1073277"/>
                </a:lnTo>
                <a:lnTo>
                  <a:pt x="3483864" y="1054100"/>
                </a:lnTo>
                <a:lnTo>
                  <a:pt x="3475990" y="1046352"/>
                </a:lnTo>
                <a:close/>
              </a:path>
              <a:path extrusionOk="0" h="1781175" w="6172200">
                <a:moveTo>
                  <a:pt x="3069590" y="1046352"/>
                </a:moveTo>
                <a:lnTo>
                  <a:pt x="3050413" y="1046352"/>
                </a:lnTo>
                <a:lnTo>
                  <a:pt x="3042539" y="1054100"/>
                </a:lnTo>
                <a:lnTo>
                  <a:pt x="3042539" y="1073277"/>
                </a:lnTo>
                <a:lnTo>
                  <a:pt x="3050413" y="1081024"/>
                </a:lnTo>
                <a:lnTo>
                  <a:pt x="3069590" y="1081024"/>
                </a:lnTo>
                <a:lnTo>
                  <a:pt x="3077336" y="1073277"/>
                </a:lnTo>
                <a:lnTo>
                  <a:pt x="3077336" y="1054100"/>
                </a:lnTo>
                <a:lnTo>
                  <a:pt x="3069590" y="1046352"/>
                </a:lnTo>
                <a:close/>
              </a:path>
              <a:path extrusionOk="0" h="1781175" w="6172200">
                <a:moveTo>
                  <a:pt x="2518029" y="1046352"/>
                </a:moveTo>
                <a:lnTo>
                  <a:pt x="2498725" y="1046352"/>
                </a:lnTo>
                <a:lnTo>
                  <a:pt x="2490978" y="1054100"/>
                </a:lnTo>
                <a:lnTo>
                  <a:pt x="2490978" y="1073277"/>
                </a:lnTo>
                <a:lnTo>
                  <a:pt x="2498725" y="1081024"/>
                </a:lnTo>
                <a:lnTo>
                  <a:pt x="2518029" y="1081024"/>
                </a:lnTo>
                <a:lnTo>
                  <a:pt x="2525776" y="1073277"/>
                </a:lnTo>
                <a:lnTo>
                  <a:pt x="2525776" y="1054100"/>
                </a:lnTo>
                <a:lnTo>
                  <a:pt x="2518029" y="1046352"/>
                </a:lnTo>
                <a:close/>
              </a:path>
              <a:path extrusionOk="0" h="1781175" w="6172200">
                <a:moveTo>
                  <a:pt x="1583182" y="1034669"/>
                </a:moveTo>
                <a:lnTo>
                  <a:pt x="1563877" y="1034669"/>
                </a:lnTo>
                <a:lnTo>
                  <a:pt x="1556130" y="1042542"/>
                </a:lnTo>
                <a:lnTo>
                  <a:pt x="1556130" y="1061720"/>
                </a:lnTo>
                <a:lnTo>
                  <a:pt x="1563877" y="1069466"/>
                </a:lnTo>
                <a:lnTo>
                  <a:pt x="1583182" y="1069466"/>
                </a:lnTo>
                <a:lnTo>
                  <a:pt x="1590928" y="1061720"/>
                </a:lnTo>
                <a:lnTo>
                  <a:pt x="1590928" y="1042542"/>
                </a:lnTo>
                <a:lnTo>
                  <a:pt x="1583182" y="1034669"/>
                </a:lnTo>
                <a:close/>
              </a:path>
              <a:path extrusionOk="0" h="1781175" w="6172200">
                <a:moveTo>
                  <a:pt x="630936" y="1034669"/>
                </a:moveTo>
                <a:lnTo>
                  <a:pt x="611632" y="1034669"/>
                </a:lnTo>
                <a:lnTo>
                  <a:pt x="603885" y="1042542"/>
                </a:lnTo>
                <a:lnTo>
                  <a:pt x="603885" y="1061720"/>
                </a:lnTo>
                <a:lnTo>
                  <a:pt x="611632" y="1069466"/>
                </a:lnTo>
                <a:lnTo>
                  <a:pt x="630936" y="1069466"/>
                </a:lnTo>
                <a:lnTo>
                  <a:pt x="638683" y="1061720"/>
                </a:lnTo>
                <a:lnTo>
                  <a:pt x="638683" y="1042542"/>
                </a:lnTo>
                <a:lnTo>
                  <a:pt x="630936" y="1034669"/>
                </a:lnTo>
                <a:close/>
              </a:path>
              <a:path extrusionOk="0" h="1781175" w="6172200">
                <a:moveTo>
                  <a:pt x="2837307" y="1028953"/>
                </a:moveTo>
                <a:lnTo>
                  <a:pt x="2818129" y="1028953"/>
                </a:lnTo>
                <a:lnTo>
                  <a:pt x="2810255" y="1036701"/>
                </a:lnTo>
                <a:lnTo>
                  <a:pt x="2810255" y="1055877"/>
                </a:lnTo>
                <a:lnTo>
                  <a:pt x="2818129" y="1063625"/>
                </a:lnTo>
                <a:lnTo>
                  <a:pt x="2837307" y="1063625"/>
                </a:lnTo>
                <a:lnTo>
                  <a:pt x="2845180" y="1055877"/>
                </a:lnTo>
                <a:lnTo>
                  <a:pt x="2845180" y="1036701"/>
                </a:lnTo>
                <a:lnTo>
                  <a:pt x="2837307" y="1028953"/>
                </a:lnTo>
                <a:close/>
              </a:path>
              <a:path extrusionOk="0" h="1781175" w="6172200">
                <a:moveTo>
                  <a:pt x="3319272" y="1023112"/>
                </a:moveTo>
                <a:lnTo>
                  <a:pt x="3299968" y="1023112"/>
                </a:lnTo>
                <a:lnTo>
                  <a:pt x="3292221" y="1030986"/>
                </a:lnTo>
                <a:lnTo>
                  <a:pt x="3292221" y="1050163"/>
                </a:lnTo>
                <a:lnTo>
                  <a:pt x="3299968" y="1057910"/>
                </a:lnTo>
                <a:lnTo>
                  <a:pt x="3319272" y="1057910"/>
                </a:lnTo>
                <a:lnTo>
                  <a:pt x="3327019" y="1050163"/>
                </a:lnTo>
                <a:lnTo>
                  <a:pt x="3327019" y="1030986"/>
                </a:lnTo>
                <a:lnTo>
                  <a:pt x="3319272" y="1023112"/>
                </a:lnTo>
                <a:close/>
              </a:path>
              <a:path extrusionOk="0" h="1781175" w="6172200">
                <a:moveTo>
                  <a:pt x="1217295" y="1023112"/>
                </a:moveTo>
                <a:lnTo>
                  <a:pt x="1198117" y="1023112"/>
                </a:lnTo>
                <a:lnTo>
                  <a:pt x="1190371" y="1030986"/>
                </a:lnTo>
                <a:lnTo>
                  <a:pt x="1190371" y="1050163"/>
                </a:lnTo>
                <a:lnTo>
                  <a:pt x="1198117" y="1057910"/>
                </a:lnTo>
                <a:lnTo>
                  <a:pt x="1217295" y="1057910"/>
                </a:lnTo>
                <a:lnTo>
                  <a:pt x="1225169" y="1050163"/>
                </a:lnTo>
                <a:lnTo>
                  <a:pt x="1225169" y="1030986"/>
                </a:lnTo>
                <a:lnTo>
                  <a:pt x="1217295" y="1023112"/>
                </a:lnTo>
                <a:close/>
              </a:path>
              <a:path extrusionOk="0" h="1781175" w="6172200">
                <a:moveTo>
                  <a:pt x="1049020" y="1023112"/>
                </a:moveTo>
                <a:lnTo>
                  <a:pt x="1029715" y="1023112"/>
                </a:lnTo>
                <a:lnTo>
                  <a:pt x="1021969" y="1030986"/>
                </a:lnTo>
                <a:lnTo>
                  <a:pt x="1021969" y="1050163"/>
                </a:lnTo>
                <a:lnTo>
                  <a:pt x="1029715" y="1057910"/>
                </a:lnTo>
                <a:lnTo>
                  <a:pt x="1049020" y="1057910"/>
                </a:lnTo>
                <a:lnTo>
                  <a:pt x="1056766" y="1050163"/>
                </a:lnTo>
                <a:lnTo>
                  <a:pt x="1056766" y="1030986"/>
                </a:lnTo>
                <a:lnTo>
                  <a:pt x="1049020" y="1023112"/>
                </a:lnTo>
                <a:close/>
              </a:path>
              <a:path extrusionOk="0" h="1781175" w="6172200">
                <a:moveTo>
                  <a:pt x="1873503" y="1017397"/>
                </a:moveTo>
                <a:lnTo>
                  <a:pt x="1854200" y="1017397"/>
                </a:lnTo>
                <a:lnTo>
                  <a:pt x="1846452" y="1025144"/>
                </a:lnTo>
                <a:lnTo>
                  <a:pt x="1846452" y="1044321"/>
                </a:lnTo>
                <a:lnTo>
                  <a:pt x="1854200" y="1052067"/>
                </a:lnTo>
                <a:lnTo>
                  <a:pt x="1873503" y="1052067"/>
                </a:lnTo>
                <a:lnTo>
                  <a:pt x="1881251" y="1044321"/>
                </a:lnTo>
                <a:lnTo>
                  <a:pt x="1881251" y="1025144"/>
                </a:lnTo>
                <a:lnTo>
                  <a:pt x="1873503" y="1017397"/>
                </a:lnTo>
                <a:close/>
              </a:path>
              <a:path extrusionOk="0" h="1781175" w="6172200">
                <a:moveTo>
                  <a:pt x="2628265" y="1005839"/>
                </a:moveTo>
                <a:lnTo>
                  <a:pt x="2609088" y="1005839"/>
                </a:lnTo>
                <a:lnTo>
                  <a:pt x="2601214" y="1013587"/>
                </a:lnTo>
                <a:lnTo>
                  <a:pt x="2601214" y="1032763"/>
                </a:lnTo>
                <a:lnTo>
                  <a:pt x="2609088" y="1040511"/>
                </a:lnTo>
                <a:lnTo>
                  <a:pt x="2628265" y="1040511"/>
                </a:lnTo>
                <a:lnTo>
                  <a:pt x="2636139" y="1032763"/>
                </a:lnTo>
                <a:lnTo>
                  <a:pt x="2636139" y="1013587"/>
                </a:lnTo>
                <a:lnTo>
                  <a:pt x="2628265" y="1005839"/>
                </a:lnTo>
                <a:close/>
              </a:path>
              <a:path extrusionOk="0" h="1781175" w="6172200">
                <a:moveTo>
                  <a:pt x="1734058" y="1005839"/>
                </a:moveTo>
                <a:lnTo>
                  <a:pt x="1714880" y="1005839"/>
                </a:lnTo>
                <a:lnTo>
                  <a:pt x="1707134" y="1013587"/>
                </a:lnTo>
                <a:lnTo>
                  <a:pt x="1707134" y="1032763"/>
                </a:lnTo>
                <a:lnTo>
                  <a:pt x="1714880" y="1040511"/>
                </a:lnTo>
                <a:lnTo>
                  <a:pt x="1734058" y="1040511"/>
                </a:lnTo>
                <a:lnTo>
                  <a:pt x="1741932" y="1032763"/>
                </a:lnTo>
                <a:lnTo>
                  <a:pt x="1741932" y="1013587"/>
                </a:lnTo>
                <a:lnTo>
                  <a:pt x="1734058" y="1005839"/>
                </a:lnTo>
                <a:close/>
              </a:path>
              <a:path extrusionOk="0" h="1781175" w="6172200">
                <a:moveTo>
                  <a:pt x="3191509" y="999998"/>
                </a:moveTo>
                <a:lnTo>
                  <a:pt x="3172332" y="999998"/>
                </a:lnTo>
                <a:lnTo>
                  <a:pt x="3164458" y="1007745"/>
                </a:lnTo>
                <a:lnTo>
                  <a:pt x="3164458" y="1026922"/>
                </a:lnTo>
                <a:lnTo>
                  <a:pt x="3172332" y="1034669"/>
                </a:lnTo>
                <a:lnTo>
                  <a:pt x="3191509" y="1034669"/>
                </a:lnTo>
                <a:lnTo>
                  <a:pt x="3199383" y="1026922"/>
                </a:lnTo>
                <a:lnTo>
                  <a:pt x="3199383" y="1007745"/>
                </a:lnTo>
                <a:lnTo>
                  <a:pt x="3191509" y="999998"/>
                </a:lnTo>
                <a:close/>
              </a:path>
              <a:path extrusionOk="0" h="1781175" w="6172200">
                <a:moveTo>
                  <a:pt x="2134742" y="999998"/>
                </a:moveTo>
                <a:lnTo>
                  <a:pt x="2115566" y="999998"/>
                </a:lnTo>
                <a:lnTo>
                  <a:pt x="2107691" y="1007745"/>
                </a:lnTo>
                <a:lnTo>
                  <a:pt x="2107691" y="1026922"/>
                </a:lnTo>
                <a:lnTo>
                  <a:pt x="2115566" y="1034669"/>
                </a:lnTo>
                <a:lnTo>
                  <a:pt x="2134742" y="1034669"/>
                </a:lnTo>
                <a:lnTo>
                  <a:pt x="2142616" y="1026922"/>
                </a:lnTo>
                <a:lnTo>
                  <a:pt x="2142616" y="1007745"/>
                </a:lnTo>
                <a:lnTo>
                  <a:pt x="2134742" y="999998"/>
                </a:lnTo>
                <a:close/>
              </a:path>
              <a:path extrusionOk="0" h="1781175" w="6172200">
                <a:moveTo>
                  <a:pt x="2018664" y="994283"/>
                </a:moveTo>
                <a:lnTo>
                  <a:pt x="1999361" y="994283"/>
                </a:lnTo>
                <a:lnTo>
                  <a:pt x="1991614" y="1002029"/>
                </a:lnTo>
                <a:lnTo>
                  <a:pt x="1991614" y="1021207"/>
                </a:lnTo>
                <a:lnTo>
                  <a:pt x="1999361" y="1028953"/>
                </a:lnTo>
                <a:lnTo>
                  <a:pt x="2018664" y="1028953"/>
                </a:lnTo>
                <a:lnTo>
                  <a:pt x="2026412" y="1021207"/>
                </a:lnTo>
                <a:lnTo>
                  <a:pt x="2026412" y="1002029"/>
                </a:lnTo>
                <a:lnTo>
                  <a:pt x="2018664" y="994283"/>
                </a:lnTo>
                <a:close/>
              </a:path>
              <a:path extrusionOk="0" h="1781175" w="6172200">
                <a:moveTo>
                  <a:pt x="3859276" y="988440"/>
                </a:moveTo>
                <a:lnTo>
                  <a:pt x="3839972" y="988440"/>
                </a:lnTo>
                <a:lnTo>
                  <a:pt x="3832225" y="996188"/>
                </a:lnTo>
                <a:lnTo>
                  <a:pt x="3832225" y="1015364"/>
                </a:lnTo>
                <a:lnTo>
                  <a:pt x="3839972" y="1023112"/>
                </a:lnTo>
                <a:lnTo>
                  <a:pt x="3859276" y="1023112"/>
                </a:lnTo>
                <a:lnTo>
                  <a:pt x="3867023" y="1015364"/>
                </a:lnTo>
                <a:lnTo>
                  <a:pt x="3867023" y="996188"/>
                </a:lnTo>
                <a:lnTo>
                  <a:pt x="3859276" y="988440"/>
                </a:lnTo>
                <a:close/>
              </a:path>
              <a:path extrusionOk="0" h="1781175" w="6172200">
                <a:moveTo>
                  <a:pt x="796036" y="982599"/>
                </a:moveTo>
                <a:lnTo>
                  <a:pt x="783209" y="982599"/>
                </a:lnTo>
                <a:lnTo>
                  <a:pt x="778001" y="987805"/>
                </a:lnTo>
                <a:lnTo>
                  <a:pt x="778001" y="1000633"/>
                </a:lnTo>
                <a:lnTo>
                  <a:pt x="783209" y="1005839"/>
                </a:lnTo>
                <a:lnTo>
                  <a:pt x="796036" y="1005839"/>
                </a:lnTo>
                <a:lnTo>
                  <a:pt x="801242" y="1000633"/>
                </a:lnTo>
                <a:lnTo>
                  <a:pt x="801242" y="987805"/>
                </a:lnTo>
                <a:lnTo>
                  <a:pt x="796036" y="982599"/>
                </a:lnTo>
                <a:close/>
              </a:path>
              <a:path extrusionOk="0" h="1781175" w="6172200">
                <a:moveTo>
                  <a:pt x="2732786" y="976884"/>
                </a:moveTo>
                <a:lnTo>
                  <a:pt x="2713609" y="976884"/>
                </a:lnTo>
                <a:lnTo>
                  <a:pt x="2705735" y="984630"/>
                </a:lnTo>
                <a:lnTo>
                  <a:pt x="2705735" y="1003808"/>
                </a:lnTo>
                <a:lnTo>
                  <a:pt x="2713609" y="1011554"/>
                </a:lnTo>
                <a:lnTo>
                  <a:pt x="2732786" y="1011554"/>
                </a:lnTo>
                <a:lnTo>
                  <a:pt x="2740660" y="1003808"/>
                </a:lnTo>
                <a:lnTo>
                  <a:pt x="2740660" y="984630"/>
                </a:lnTo>
                <a:lnTo>
                  <a:pt x="2732786" y="976884"/>
                </a:lnTo>
                <a:close/>
              </a:path>
              <a:path extrusionOk="0" h="1781175" w="6172200">
                <a:moveTo>
                  <a:pt x="2372867" y="976884"/>
                </a:moveTo>
                <a:lnTo>
                  <a:pt x="2353564" y="976884"/>
                </a:lnTo>
                <a:lnTo>
                  <a:pt x="2345816" y="984630"/>
                </a:lnTo>
                <a:lnTo>
                  <a:pt x="2345816" y="1003808"/>
                </a:lnTo>
                <a:lnTo>
                  <a:pt x="2353564" y="1011554"/>
                </a:lnTo>
                <a:lnTo>
                  <a:pt x="2372867" y="1011554"/>
                </a:lnTo>
                <a:lnTo>
                  <a:pt x="2380615" y="1003808"/>
                </a:lnTo>
                <a:lnTo>
                  <a:pt x="2380615" y="984630"/>
                </a:lnTo>
                <a:lnTo>
                  <a:pt x="2372867" y="976884"/>
                </a:lnTo>
                <a:close/>
              </a:path>
              <a:path extrusionOk="0" h="1781175" w="6172200">
                <a:moveTo>
                  <a:pt x="416051" y="976884"/>
                </a:moveTo>
                <a:lnTo>
                  <a:pt x="396875" y="976884"/>
                </a:lnTo>
                <a:lnTo>
                  <a:pt x="389000" y="984630"/>
                </a:lnTo>
                <a:lnTo>
                  <a:pt x="389000" y="1003808"/>
                </a:lnTo>
                <a:lnTo>
                  <a:pt x="396875" y="1011554"/>
                </a:lnTo>
                <a:lnTo>
                  <a:pt x="416051" y="1011554"/>
                </a:lnTo>
                <a:lnTo>
                  <a:pt x="423925" y="1003808"/>
                </a:lnTo>
                <a:lnTo>
                  <a:pt x="423925" y="984630"/>
                </a:lnTo>
                <a:lnTo>
                  <a:pt x="416051" y="976884"/>
                </a:lnTo>
                <a:close/>
              </a:path>
              <a:path extrusionOk="0" h="1781175" w="6172200">
                <a:moveTo>
                  <a:pt x="1478661" y="971041"/>
                </a:moveTo>
                <a:lnTo>
                  <a:pt x="1459357" y="971041"/>
                </a:lnTo>
                <a:lnTo>
                  <a:pt x="1451610" y="978788"/>
                </a:lnTo>
                <a:lnTo>
                  <a:pt x="1451610" y="997965"/>
                </a:lnTo>
                <a:lnTo>
                  <a:pt x="1459357" y="1005839"/>
                </a:lnTo>
                <a:lnTo>
                  <a:pt x="1478661" y="1005839"/>
                </a:lnTo>
                <a:lnTo>
                  <a:pt x="1486408" y="997965"/>
                </a:lnTo>
                <a:lnTo>
                  <a:pt x="1486408" y="978788"/>
                </a:lnTo>
                <a:lnTo>
                  <a:pt x="1478661" y="971041"/>
                </a:lnTo>
                <a:close/>
              </a:path>
              <a:path extrusionOk="0" h="1781175" w="6172200">
                <a:moveTo>
                  <a:pt x="1350899" y="971041"/>
                </a:moveTo>
                <a:lnTo>
                  <a:pt x="1331595" y="971041"/>
                </a:lnTo>
                <a:lnTo>
                  <a:pt x="1323848" y="978788"/>
                </a:lnTo>
                <a:lnTo>
                  <a:pt x="1323848" y="997965"/>
                </a:lnTo>
                <a:lnTo>
                  <a:pt x="1331595" y="1005839"/>
                </a:lnTo>
                <a:lnTo>
                  <a:pt x="1350899" y="1005839"/>
                </a:lnTo>
                <a:lnTo>
                  <a:pt x="1358646" y="997965"/>
                </a:lnTo>
                <a:lnTo>
                  <a:pt x="1358646" y="978788"/>
                </a:lnTo>
                <a:lnTo>
                  <a:pt x="1350899" y="971041"/>
                </a:lnTo>
                <a:close/>
              </a:path>
              <a:path extrusionOk="0" h="1781175" w="6172200">
                <a:moveTo>
                  <a:pt x="526414" y="971041"/>
                </a:moveTo>
                <a:lnTo>
                  <a:pt x="507111" y="971041"/>
                </a:lnTo>
                <a:lnTo>
                  <a:pt x="499363" y="978788"/>
                </a:lnTo>
                <a:lnTo>
                  <a:pt x="499363" y="997965"/>
                </a:lnTo>
                <a:lnTo>
                  <a:pt x="507111" y="1005839"/>
                </a:lnTo>
                <a:lnTo>
                  <a:pt x="526414" y="1005839"/>
                </a:lnTo>
                <a:lnTo>
                  <a:pt x="534162" y="997965"/>
                </a:lnTo>
                <a:lnTo>
                  <a:pt x="534162" y="978788"/>
                </a:lnTo>
                <a:lnTo>
                  <a:pt x="526414" y="971041"/>
                </a:lnTo>
                <a:close/>
              </a:path>
              <a:path extrusionOk="0" h="1781175" w="6172200">
                <a:moveTo>
                  <a:pt x="2924429" y="965326"/>
                </a:moveTo>
                <a:lnTo>
                  <a:pt x="2905252" y="965326"/>
                </a:lnTo>
                <a:lnTo>
                  <a:pt x="2897378" y="973074"/>
                </a:lnTo>
                <a:lnTo>
                  <a:pt x="2897378" y="992251"/>
                </a:lnTo>
                <a:lnTo>
                  <a:pt x="2905252" y="999998"/>
                </a:lnTo>
                <a:lnTo>
                  <a:pt x="2924429" y="999998"/>
                </a:lnTo>
                <a:lnTo>
                  <a:pt x="2932176" y="992251"/>
                </a:lnTo>
                <a:lnTo>
                  <a:pt x="2932176" y="973074"/>
                </a:lnTo>
                <a:lnTo>
                  <a:pt x="2924429" y="965326"/>
                </a:lnTo>
                <a:close/>
              </a:path>
              <a:path extrusionOk="0" h="1781175" w="6172200">
                <a:moveTo>
                  <a:pt x="294132" y="959485"/>
                </a:moveTo>
                <a:lnTo>
                  <a:pt x="274954" y="959485"/>
                </a:lnTo>
                <a:lnTo>
                  <a:pt x="267080" y="967232"/>
                </a:lnTo>
                <a:lnTo>
                  <a:pt x="267080" y="986409"/>
                </a:lnTo>
                <a:lnTo>
                  <a:pt x="274954" y="994283"/>
                </a:lnTo>
                <a:lnTo>
                  <a:pt x="294132" y="994283"/>
                </a:lnTo>
                <a:lnTo>
                  <a:pt x="301878" y="986409"/>
                </a:lnTo>
                <a:lnTo>
                  <a:pt x="301878" y="967232"/>
                </a:lnTo>
                <a:lnTo>
                  <a:pt x="294132" y="959485"/>
                </a:lnTo>
                <a:close/>
              </a:path>
              <a:path extrusionOk="0" h="1781175" w="6172200">
                <a:moveTo>
                  <a:pt x="3563111" y="953770"/>
                </a:moveTo>
                <a:lnTo>
                  <a:pt x="3543934" y="953770"/>
                </a:lnTo>
                <a:lnTo>
                  <a:pt x="3536060" y="961516"/>
                </a:lnTo>
                <a:lnTo>
                  <a:pt x="3536060" y="980694"/>
                </a:lnTo>
                <a:lnTo>
                  <a:pt x="3543934" y="988440"/>
                </a:lnTo>
                <a:lnTo>
                  <a:pt x="3563111" y="988440"/>
                </a:lnTo>
                <a:lnTo>
                  <a:pt x="3570985" y="980694"/>
                </a:lnTo>
                <a:lnTo>
                  <a:pt x="3570985" y="961516"/>
                </a:lnTo>
                <a:lnTo>
                  <a:pt x="3563111" y="953770"/>
                </a:lnTo>
                <a:close/>
              </a:path>
              <a:path extrusionOk="0" h="1781175" w="6172200">
                <a:moveTo>
                  <a:pt x="3435350" y="947927"/>
                </a:moveTo>
                <a:lnTo>
                  <a:pt x="3416173" y="947927"/>
                </a:lnTo>
                <a:lnTo>
                  <a:pt x="3408299" y="955675"/>
                </a:lnTo>
                <a:lnTo>
                  <a:pt x="3408299" y="974851"/>
                </a:lnTo>
                <a:lnTo>
                  <a:pt x="3416173" y="982599"/>
                </a:lnTo>
                <a:lnTo>
                  <a:pt x="3435350" y="982599"/>
                </a:lnTo>
                <a:lnTo>
                  <a:pt x="3443224" y="974851"/>
                </a:lnTo>
                <a:lnTo>
                  <a:pt x="3443224" y="955675"/>
                </a:lnTo>
                <a:lnTo>
                  <a:pt x="3435350" y="947927"/>
                </a:lnTo>
                <a:close/>
              </a:path>
              <a:path extrusionOk="0" h="1781175" w="6172200">
                <a:moveTo>
                  <a:pt x="694816" y="947927"/>
                </a:moveTo>
                <a:lnTo>
                  <a:pt x="675513" y="947927"/>
                </a:lnTo>
                <a:lnTo>
                  <a:pt x="667765" y="955675"/>
                </a:lnTo>
                <a:lnTo>
                  <a:pt x="667765" y="974851"/>
                </a:lnTo>
                <a:lnTo>
                  <a:pt x="675513" y="982599"/>
                </a:lnTo>
                <a:lnTo>
                  <a:pt x="694816" y="982599"/>
                </a:lnTo>
                <a:lnTo>
                  <a:pt x="702563" y="974851"/>
                </a:lnTo>
                <a:lnTo>
                  <a:pt x="702563" y="955675"/>
                </a:lnTo>
                <a:lnTo>
                  <a:pt x="694816" y="947927"/>
                </a:lnTo>
                <a:close/>
              </a:path>
              <a:path extrusionOk="0" h="1781175" w="6172200">
                <a:moveTo>
                  <a:pt x="3685031" y="942086"/>
                </a:moveTo>
                <a:lnTo>
                  <a:pt x="3665854" y="942086"/>
                </a:lnTo>
                <a:lnTo>
                  <a:pt x="3657980" y="949960"/>
                </a:lnTo>
                <a:lnTo>
                  <a:pt x="3657980" y="969137"/>
                </a:lnTo>
                <a:lnTo>
                  <a:pt x="3665854" y="976884"/>
                </a:lnTo>
                <a:lnTo>
                  <a:pt x="3685031" y="976884"/>
                </a:lnTo>
                <a:lnTo>
                  <a:pt x="3692905" y="969137"/>
                </a:lnTo>
                <a:lnTo>
                  <a:pt x="3692905" y="949960"/>
                </a:lnTo>
                <a:lnTo>
                  <a:pt x="3685031" y="942086"/>
                </a:lnTo>
                <a:close/>
              </a:path>
              <a:path extrusionOk="0" h="1781175" w="6172200">
                <a:moveTo>
                  <a:pt x="979297" y="942086"/>
                </a:moveTo>
                <a:lnTo>
                  <a:pt x="959992" y="942086"/>
                </a:lnTo>
                <a:lnTo>
                  <a:pt x="952246" y="949960"/>
                </a:lnTo>
                <a:lnTo>
                  <a:pt x="952246" y="969137"/>
                </a:lnTo>
                <a:lnTo>
                  <a:pt x="959992" y="976884"/>
                </a:lnTo>
                <a:lnTo>
                  <a:pt x="979297" y="976884"/>
                </a:lnTo>
                <a:lnTo>
                  <a:pt x="987044" y="969137"/>
                </a:lnTo>
                <a:lnTo>
                  <a:pt x="987044" y="949960"/>
                </a:lnTo>
                <a:lnTo>
                  <a:pt x="979297" y="942086"/>
                </a:lnTo>
                <a:close/>
              </a:path>
              <a:path extrusionOk="0" h="1781175" w="6172200">
                <a:moveTo>
                  <a:pt x="3098673" y="936371"/>
                </a:moveTo>
                <a:lnTo>
                  <a:pt x="3079369" y="936371"/>
                </a:lnTo>
                <a:lnTo>
                  <a:pt x="3071622" y="944117"/>
                </a:lnTo>
                <a:lnTo>
                  <a:pt x="3071622" y="963295"/>
                </a:lnTo>
                <a:lnTo>
                  <a:pt x="3079369" y="971041"/>
                </a:lnTo>
                <a:lnTo>
                  <a:pt x="3098673" y="971041"/>
                </a:lnTo>
                <a:lnTo>
                  <a:pt x="3106420" y="963295"/>
                </a:lnTo>
                <a:lnTo>
                  <a:pt x="3106420" y="944117"/>
                </a:lnTo>
                <a:lnTo>
                  <a:pt x="3098673" y="936371"/>
                </a:lnTo>
                <a:close/>
              </a:path>
              <a:path extrusionOk="0" h="1781175" w="6172200">
                <a:moveTo>
                  <a:pt x="1153540" y="936371"/>
                </a:moveTo>
                <a:lnTo>
                  <a:pt x="1134237" y="936371"/>
                </a:lnTo>
                <a:lnTo>
                  <a:pt x="1126489" y="944117"/>
                </a:lnTo>
                <a:lnTo>
                  <a:pt x="1126489" y="963295"/>
                </a:lnTo>
                <a:lnTo>
                  <a:pt x="1134237" y="971041"/>
                </a:lnTo>
                <a:lnTo>
                  <a:pt x="1153540" y="971041"/>
                </a:lnTo>
                <a:lnTo>
                  <a:pt x="1161288" y="963295"/>
                </a:lnTo>
                <a:lnTo>
                  <a:pt x="1161288" y="944117"/>
                </a:lnTo>
                <a:lnTo>
                  <a:pt x="1153540" y="936371"/>
                </a:lnTo>
                <a:close/>
              </a:path>
              <a:path extrusionOk="0" h="1781175" w="6172200">
                <a:moveTo>
                  <a:pt x="2204466" y="924813"/>
                </a:moveTo>
                <a:lnTo>
                  <a:pt x="2185162" y="924813"/>
                </a:lnTo>
                <a:lnTo>
                  <a:pt x="2177415" y="932561"/>
                </a:lnTo>
                <a:lnTo>
                  <a:pt x="2177415" y="951738"/>
                </a:lnTo>
                <a:lnTo>
                  <a:pt x="2185162" y="959485"/>
                </a:lnTo>
                <a:lnTo>
                  <a:pt x="2204466" y="959485"/>
                </a:lnTo>
                <a:lnTo>
                  <a:pt x="2212213" y="951738"/>
                </a:lnTo>
                <a:lnTo>
                  <a:pt x="2212213" y="932561"/>
                </a:lnTo>
                <a:lnTo>
                  <a:pt x="2204466" y="924813"/>
                </a:lnTo>
                <a:close/>
              </a:path>
              <a:path extrusionOk="0" h="1781175" w="6172200">
                <a:moveTo>
                  <a:pt x="1612138" y="924813"/>
                </a:moveTo>
                <a:lnTo>
                  <a:pt x="1592961" y="924813"/>
                </a:lnTo>
                <a:lnTo>
                  <a:pt x="1585087" y="932561"/>
                </a:lnTo>
                <a:lnTo>
                  <a:pt x="1585087" y="951738"/>
                </a:lnTo>
                <a:lnTo>
                  <a:pt x="1592961" y="959485"/>
                </a:lnTo>
                <a:lnTo>
                  <a:pt x="1612138" y="959485"/>
                </a:lnTo>
                <a:lnTo>
                  <a:pt x="1620012" y="951738"/>
                </a:lnTo>
                <a:lnTo>
                  <a:pt x="1620012" y="932561"/>
                </a:lnTo>
                <a:lnTo>
                  <a:pt x="1612138" y="924813"/>
                </a:lnTo>
                <a:close/>
              </a:path>
              <a:path extrusionOk="0" h="1781175" w="6172200">
                <a:moveTo>
                  <a:pt x="1902460" y="918972"/>
                </a:moveTo>
                <a:lnTo>
                  <a:pt x="1883283" y="918972"/>
                </a:lnTo>
                <a:lnTo>
                  <a:pt x="1875409" y="926719"/>
                </a:lnTo>
                <a:lnTo>
                  <a:pt x="1875409" y="945896"/>
                </a:lnTo>
                <a:lnTo>
                  <a:pt x="1883283" y="953770"/>
                </a:lnTo>
                <a:lnTo>
                  <a:pt x="1902460" y="953770"/>
                </a:lnTo>
                <a:lnTo>
                  <a:pt x="1910334" y="945896"/>
                </a:lnTo>
                <a:lnTo>
                  <a:pt x="1910334" y="926719"/>
                </a:lnTo>
                <a:lnTo>
                  <a:pt x="1902460" y="918972"/>
                </a:lnTo>
                <a:close/>
              </a:path>
              <a:path extrusionOk="0" h="1781175" w="6172200">
                <a:moveTo>
                  <a:pt x="2552827" y="913257"/>
                </a:moveTo>
                <a:lnTo>
                  <a:pt x="2533523" y="913257"/>
                </a:lnTo>
                <a:lnTo>
                  <a:pt x="2525776" y="921003"/>
                </a:lnTo>
                <a:lnTo>
                  <a:pt x="2525776" y="940180"/>
                </a:lnTo>
                <a:lnTo>
                  <a:pt x="2533523" y="947927"/>
                </a:lnTo>
                <a:lnTo>
                  <a:pt x="2552827" y="947927"/>
                </a:lnTo>
                <a:lnTo>
                  <a:pt x="2560574" y="940180"/>
                </a:lnTo>
                <a:lnTo>
                  <a:pt x="2560574" y="921003"/>
                </a:lnTo>
                <a:lnTo>
                  <a:pt x="2552827" y="913257"/>
                </a:lnTo>
                <a:close/>
              </a:path>
              <a:path extrusionOk="0" h="1781175" w="6172200">
                <a:moveTo>
                  <a:pt x="1786382" y="913257"/>
                </a:moveTo>
                <a:lnTo>
                  <a:pt x="1767077" y="913257"/>
                </a:lnTo>
                <a:lnTo>
                  <a:pt x="1759330" y="921003"/>
                </a:lnTo>
                <a:lnTo>
                  <a:pt x="1759330" y="940180"/>
                </a:lnTo>
                <a:lnTo>
                  <a:pt x="1767077" y="947927"/>
                </a:lnTo>
                <a:lnTo>
                  <a:pt x="1786382" y="947927"/>
                </a:lnTo>
                <a:lnTo>
                  <a:pt x="1794128" y="940180"/>
                </a:lnTo>
                <a:lnTo>
                  <a:pt x="1794128" y="921003"/>
                </a:lnTo>
                <a:lnTo>
                  <a:pt x="1786382" y="913257"/>
                </a:lnTo>
                <a:close/>
              </a:path>
              <a:path extrusionOk="0" h="1781175" w="6172200">
                <a:moveTo>
                  <a:pt x="3325114" y="907414"/>
                </a:moveTo>
                <a:lnTo>
                  <a:pt x="3305809" y="907414"/>
                </a:lnTo>
                <a:lnTo>
                  <a:pt x="3298063" y="915162"/>
                </a:lnTo>
                <a:lnTo>
                  <a:pt x="3298063" y="934338"/>
                </a:lnTo>
                <a:lnTo>
                  <a:pt x="3305809" y="942086"/>
                </a:lnTo>
                <a:lnTo>
                  <a:pt x="3325114" y="942086"/>
                </a:lnTo>
                <a:lnTo>
                  <a:pt x="3332860" y="934338"/>
                </a:lnTo>
                <a:lnTo>
                  <a:pt x="3332860" y="915162"/>
                </a:lnTo>
                <a:lnTo>
                  <a:pt x="3325114" y="907414"/>
                </a:lnTo>
                <a:close/>
              </a:path>
              <a:path extrusionOk="0" h="1781175" w="6172200">
                <a:moveTo>
                  <a:pt x="2454148" y="907414"/>
                </a:moveTo>
                <a:lnTo>
                  <a:pt x="2434844" y="907414"/>
                </a:lnTo>
                <a:lnTo>
                  <a:pt x="2427097" y="915162"/>
                </a:lnTo>
                <a:lnTo>
                  <a:pt x="2427097" y="934338"/>
                </a:lnTo>
                <a:lnTo>
                  <a:pt x="2434844" y="942086"/>
                </a:lnTo>
                <a:lnTo>
                  <a:pt x="2454148" y="942086"/>
                </a:lnTo>
                <a:lnTo>
                  <a:pt x="2461895" y="934338"/>
                </a:lnTo>
                <a:lnTo>
                  <a:pt x="2461895" y="915162"/>
                </a:lnTo>
                <a:lnTo>
                  <a:pt x="2454148" y="907414"/>
                </a:lnTo>
                <a:close/>
              </a:path>
              <a:path extrusionOk="0" h="1781175" w="6172200">
                <a:moveTo>
                  <a:pt x="868934" y="907414"/>
                </a:moveTo>
                <a:lnTo>
                  <a:pt x="849757" y="907414"/>
                </a:lnTo>
                <a:lnTo>
                  <a:pt x="841883" y="915162"/>
                </a:lnTo>
                <a:lnTo>
                  <a:pt x="841883" y="934338"/>
                </a:lnTo>
                <a:lnTo>
                  <a:pt x="849757" y="942086"/>
                </a:lnTo>
                <a:lnTo>
                  <a:pt x="868934" y="942086"/>
                </a:lnTo>
                <a:lnTo>
                  <a:pt x="876808" y="934338"/>
                </a:lnTo>
                <a:lnTo>
                  <a:pt x="876808" y="915162"/>
                </a:lnTo>
                <a:lnTo>
                  <a:pt x="868934" y="907414"/>
                </a:lnTo>
                <a:close/>
              </a:path>
              <a:path extrusionOk="0" h="1781175" w="6172200">
                <a:moveTo>
                  <a:pt x="3812794" y="901700"/>
                </a:moveTo>
                <a:lnTo>
                  <a:pt x="3793617" y="901700"/>
                </a:lnTo>
                <a:lnTo>
                  <a:pt x="3785743" y="909447"/>
                </a:lnTo>
                <a:lnTo>
                  <a:pt x="3785743" y="928624"/>
                </a:lnTo>
                <a:lnTo>
                  <a:pt x="3793617" y="936371"/>
                </a:lnTo>
                <a:lnTo>
                  <a:pt x="3812794" y="936371"/>
                </a:lnTo>
                <a:lnTo>
                  <a:pt x="3820668" y="928624"/>
                </a:lnTo>
                <a:lnTo>
                  <a:pt x="3820668" y="909447"/>
                </a:lnTo>
                <a:lnTo>
                  <a:pt x="3812794" y="901700"/>
                </a:lnTo>
                <a:close/>
              </a:path>
              <a:path extrusionOk="0" h="1781175" w="6172200">
                <a:moveTo>
                  <a:pt x="1269619" y="901700"/>
                </a:moveTo>
                <a:lnTo>
                  <a:pt x="1250314" y="901700"/>
                </a:lnTo>
                <a:lnTo>
                  <a:pt x="1242567" y="909447"/>
                </a:lnTo>
                <a:lnTo>
                  <a:pt x="1242567" y="928624"/>
                </a:lnTo>
                <a:lnTo>
                  <a:pt x="1250314" y="936371"/>
                </a:lnTo>
                <a:lnTo>
                  <a:pt x="1269619" y="936371"/>
                </a:lnTo>
                <a:lnTo>
                  <a:pt x="1277365" y="928624"/>
                </a:lnTo>
                <a:lnTo>
                  <a:pt x="1277365" y="909447"/>
                </a:lnTo>
                <a:lnTo>
                  <a:pt x="1269619" y="901700"/>
                </a:lnTo>
                <a:close/>
              </a:path>
              <a:path extrusionOk="0" h="1781175" w="6172200">
                <a:moveTo>
                  <a:pt x="590296" y="890015"/>
                </a:moveTo>
                <a:lnTo>
                  <a:pt x="570991" y="890015"/>
                </a:lnTo>
                <a:lnTo>
                  <a:pt x="563245" y="897889"/>
                </a:lnTo>
                <a:lnTo>
                  <a:pt x="563245" y="917066"/>
                </a:lnTo>
                <a:lnTo>
                  <a:pt x="570991" y="924813"/>
                </a:lnTo>
                <a:lnTo>
                  <a:pt x="590296" y="924813"/>
                </a:lnTo>
                <a:lnTo>
                  <a:pt x="598042" y="917066"/>
                </a:lnTo>
                <a:lnTo>
                  <a:pt x="598042" y="897889"/>
                </a:lnTo>
                <a:lnTo>
                  <a:pt x="590296" y="890015"/>
                </a:lnTo>
                <a:close/>
              </a:path>
              <a:path extrusionOk="0" h="1781175" w="6172200">
                <a:moveTo>
                  <a:pt x="2994152" y="884301"/>
                </a:moveTo>
                <a:lnTo>
                  <a:pt x="2974848" y="884301"/>
                </a:lnTo>
                <a:lnTo>
                  <a:pt x="2967101" y="892048"/>
                </a:lnTo>
                <a:lnTo>
                  <a:pt x="2967101" y="911225"/>
                </a:lnTo>
                <a:lnTo>
                  <a:pt x="2974848" y="918972"/>
                </a:lnTo>
                <a:lnTo>
                  <a:pt x="2994152" y="918972"/>
                </a:lnTo>
                <a:lnTo>
                  <a:pt x="3001899" y="911225"/>
                </a:lnTo>
                <a:lnTo>
                  <a:pt x="3001899" y="892048"/>
                </a:lnTo>
                <a:lnTo>
                  <a:pt x="2994152" y="884301"/>
                </a:lnTo>
                <a:close/>
              </a:path>
              <a:path extrusionOk="0" h="1781175" w="6172200">
                <a:moveTo>
                  <a:pt x="2796666" y="884301"/>
                </a:moveTo>
                <a:lnTo>
                  <a:pt x="2777490" y="884301"/>
                </a:lnTo>
                <a:lnTo>
                  <a:pt x="2769616" y="892048"/>
                </a:lnTo>
                <a:lnTo>
                  <a:pt x="2769616" y="911225"/>
                </a:lnTo>
                <a:lnTo>
                  <a:pt x="2777490" y="918972"/>
                </a:lnTo>
                <a:lnTo>
                  <a:pt x="2796666" y="918972"/>
                </a:lnTo>
                <a:lnTo>
                  <a:pt x="2804541" y="911225"/>
                </a:lnTo>
                <a:lnTo>
                  <a:pt x="2804541" y="892048"/>
                </a:lnTo>
                <a:lnTo>
                  <a:pt x="2796666" y="884301"/>
                </a:lnTo>
                <a:close/>
              </a:path>
              <a:path extrusionOk="0" h="1781175" w="6172200">
                <a:moveTo>
                  <a:pt x="2308987" y="884301"/>
                </a:moveTo>
                <a:lnTo>
                  <a:pt x="2289683" y="884301"/>
                </a:lnTo>
                <a:lnTo>
                  <a:pt x="2281936" y="892048"/>
                </a:lnTo>
                <a:lnTo>
                  <a:pt x="2281936" y="911225"/>
                </a:lnTo>
                <a:lnTo>
                  <a:pt x="2289683" y="918972"/>
                </a:lnTo>
                <a:lnTo>
                  <a:pt x="2308987" y="918972"/>
                </a:lnTo>
                <a:lnTo>
                  <a:pt x="2316734" y="911225"/>
                </a:lnTo>
                <a:lnTo>
                  <a:pt x="2316734" y="892048"/>
                </a:lnTo>
                <a:lnTo>
                  <a:pt x="2308987" y="884301"/>
                </a:lnTo>
                <a:close/>
              </a:path>
              <a:path extrusionOk="0" h="1781175" w="6172200">
                <a:moveTo>
                  <a:pt x="2059304" y="884301"/>
                </a:moveTo>
                <a:lnTo>
                  <a:pt x="2040001" y="884301"/>
                </a:lnTo>
                <a:lnTo>
                  <a:pt x="2032253" y="892048"/>
                </a:lnTo>
                <a:lnTo>
                  <a:pt x="2032253" y="911225"/>
                </a:lnTo>
                <a:lnTo>
                  <a:pt x="2040001" y="918972"/>
                </a:lnTo>
                <a:lnTo>
                  <a:pt x="2059304" y="918972"/>
                </a:lnTo>
                <a:lnTo>
                  <a:pt x="2067052" y="911225"/>
                </a:lnTo>
                <a:lnTo>
                  <a:pt x="2067052" y="892048"/>
                </a:lnTo>
                <a:lnTo>
                  <a:pt x="2059304" y="884301"/>
                </a:lnTo>
                <a:close/>
              </a:path>
              <a:path extrusionOk="0" h="1781175" w="6172200">
                <a:moveTo>
                  <a:pt x="3226307" y="872744"/>
                </a:moveTo>
                <a:lnTo>
                  <a:pt x="3207130" y="872744"/>
                </a:lnTo>
                <a:lnTo>
                  <a:pt x="3199383" y="880490"/>
                </a:lnTo>
                <a:lnTo>
                  <a:pt x="3199383" y="899667"/>
                </a:lnTo>
                <a:lnTo>
                  <a:pt x="3207130" y="907414"/>
                </a:lnTo>
                <a:lnTo>
                  <a:pt x="3226307" y="907414"/>
                </a:lnTo>
                <a:lnTo>
                  <a:pt x="3234181" y="899667"/>
                </a:lnTo>
                <a:lnTo>
                  <a:pt x="3234181" y="880490"/>
                </a:lnTo>
                <a:lnTo>
                  <a:pt x="3226307" y="872744"/>
                </a:lnTo>
                <a:close/>
              </a:path>
              <a:path extrusionOk="0" h="1781175" w="6172200">
                <a:moveTo>
                  <a:pt x="1466977" y="866901"/>
                </a:moveTo>
                <a:lnTo>
                  <a:pt x="1447800" y="866901"/>
                </a:lnTo>
                <a:lnTo>
                  <a:pt x="1439926" y="874649"/>
                </a:lnTo>
                <a:lnTo>
                  <a:pt x="1439926" y="893826"/>
                </a:lnTo>
                <a:lnTo>
                  <a:pt x="1447800" y="901700"/>
                </a:lnTo>
                <a:lnTo>
                  <a:pt x="1466977" y="901700"/>
                </a:lnTo>
                <a:lnTo>
                  <a:pt x="1474851" y="893826"/>
                </a:lnTo>
                <a:lnTo>
                  <a:pt x="1474851" y="874649"/>
                </a:lnTo>
                <a:lnTo>
                  <a:pt x="1466977" y="866901"/>
                </a:lnTo>
                <a:close/>
              </a:path>
              <a:path extrusionOk="0" h="1781175" w="6172200">
                <a:moveTo>
                  <a:pt x="2657348" y="861187"/>
                </a:moveTo>
                <a:lnTo>
                  <a:pt x="2638044" y="861187"/>
                </a:lnTo>
                <a:lnTo>
                  <a:pt x="2630297" y="868934"/>
                </a:lnTo>
                <a:lnTo>
                  <a:pt x="2630297" y="888111"/>
                </a:lnTo>
                <a:lnTo>
                  <a:pt x="2638044" y="895858"/>
                </a:lnTo>
                <a:lnTo>
                  <a:pt x="2657348" y="895858"/>
                </a:lnTo>
                <a:lnTo>
                  <a:pt x="2665095" y="888111"/>
                </a:lnTo>
                <a:lnTo>
                  <a:pt x="2665095" y="868934"/>
                </a:lnTo>
                <a:lnTo>
                  <a:pt x="2657348" y="861187"/>
                </a:lnTo>
                <a:close/>
              </a:path>
              <a:path extrusionOk="0" h="1781175" w="6172200">
                <a:moveTo>
                  <a:pt x="358013" y="861187"/>
                </a:moveTo>
                <a:lnTo>
                  <a:pt x="338709" y="861187"/>
                </a:lnTo>
                <a:lnTo>
                  <a:pt x="330962" y="868934"/>
                </a:lnTo>
                <a:lnTo>
                  <a:pt x="330962" y="888111"/>
                </a:lnTo>
                <a:lnTo>
                  <a:pt x="338709" y="895858"/>
                </a:lnTo>
                <a:lnTo>
                  <a:pt x="358013" y="895858"/>
                </a:lnTo>
                <a:lnTo>
                  <a:pt x="365760" y="888111"/>
                </a:lnTo>
                <a:lnTo>
                  <a:pt x="365760" y="868934"/>
                </a:lnTo>
                <a:lnTo>
                  <a:pt x="358013" y="861187"/>
                </a:lnTo>
                <a:close/>
              </a:path>
              <a:path extrusionOk="0" h="1781175" w="6172200">
                <a:moveTo>
                  <a:pt x="1066419" y="855345"/>
                </a:moveTo>
                <a:lnTo>
                  <a:pt x="1047114" y="855345"/>
                </a:lnTo>
                <a:lnTo>
                  <a:pt x="1039367" y="863091"/>
                </a:lnTo>
                <a:lnTo>
                  <a:pt x="1039367" y="882269"/>
                </a:lnTo>
                <a:lnTo>
                  <a:pt x="1047114" y="890015"/>
                </a:lnTo>
                <a:lnTo>
                  <a:pt x="1066419" y="890015"/>
                </a:lnTo>
                <a:lnTo>
                  <a:pt x="1074165" y="882269"/>
                </a:lnTo>
                <a:lnTo>
                  <a:pt x="1074165" y="863091"/>
                </a:lnTo>
                <a:lnTo>
                  <a:pt x="1066419" y="855345"/>
                </a:lnTo>
                <a:close/>
              </a:path>
              <a:path extrusionOk="0" h="1781175" w="6172200">
                <a:moveTo>
                  <a:pt x="3592195" y="849502"/>
                </a:moveTo>
                <a:lnTo>
                  <a:pt x="3572891" y="849502"/>
                </a:lnTo>
                <a:lnTo>
                  <a:pt x="3565144" y="857376"/>
                </a:lnTo>
                <a:lnTo>
                  <a:pt x="3565144" y="876553"/>
                </a:lnTo>
                <a:lnTo>
                  <a:pt x="3572891" y="884301"/>
                </a:lnTo>
                <a:lnTo>
                  <a:pt x="3592195" y="884301"/>
                </a:lnTo>
                <a:lnTo>
                  <a:pt x="3599942" y="876553"/>
                </a:lnTo>
                <a:lnTo>
                  <a:pt x="3599942" y="857376"/>
                </a:lnTo>
                <a:lnTo>
                  <a:pt x="3592195" y="849502"/>
                </a:lnTo>
                <a:close/>
              </a:path>
              <a:path extrusionOk="0" h="1781175" w="6172200">
                <a:moveTo>
                  <a:pt x="1693417" y="849502"/>
                </a:moveTo>
                <a:lnTo>
                  <a:pt x="1674240" y="849502"/>
                </a:lnTo>
                <a:lnTo>
                  <a:pt x="1666494" y="857376"/>
                </a:lnTo>
                <a:lnTo>
                  <a:pt x="1666494" y="876553"/>
                </a:lnTo>
                <a:lnTo>
                  <a:pt x="1674240" y="884301"/>
                </a:lnTo>
                <a:lnTo>
                  <a:pt x="1693417" y="884301"/>
                </a:lnTo>
                <a:lnTo>
                  <a:pt x="1701291" y="876553"/>
                </a:lnTo>
                <a:lnTo>
                  <a:pt x="1701291" y="857376"/>
                </a:lnTo>
                <a:lnTo>
                  <a:pt x="1693417" y="849502"/>
                </a:lnTo>
                <a:close/>
              </a:path>
              <a:path extrusionOk="0" h="1781175" w="6172200">
                <a:moveTo>
                  <a:pt x="741172" y="843788"/>
                </a:moveTo>
                <a:lnTo>
                  <a:pt x="721995" y="843788"/>
                </a:lnTo>
                <a:lnTo>
                  <a:pt x="714248" y="851535"/>
                </a:lnTo>
                <a:lnTo>
                  <a:pt x="714248" y="870712"/>
                </a:lnTo>
                <a:lnTo>
                  <a:pt x="721995" y="878459"/>
                </a:lnTo>
                <a:lnTo>
                  <a:pt x="741172" y="878459"/>
                </a:lnTo>
                <a:lnTo>
                  <a:pt x="749046" y="870712"/>
                </a:lnTo>
                <a:lnTo>
                  <a:pt x="749046" y="851535"/>
                </a:lnTo>
                <a:lnTo>
                  <a:pt x="741172" y="843788"/>
                </a:lnTo>
                <a:close/>
              </a:path>
              <a:path extrusionOk="0" h="1781175" w="6172200">
                <a:moveTo>
                  <a:pt x="5908929" y="837946"/>
                </a:moveTo>
                <a:lnTo>
                  <a:pt x="5889625" y="837946"/>
                </a:lnTo>
                <a:lnTo>
                  <a:pt x="5881878" y="845820"/>
                </a:lnTo>
                <a:lnTo>
                  <a:pt x="5881878" y="864997"/>
                </a:lnTo>
                <a:lnTo>
                  <a:pt x="5889625" y="872744"/>
                </a:lnTo>
                <a:lnTo>
                  <a:pt x="5908929" y="872744"/>
                </a:lnTo>
                <a:lnTo>
                  <a:pt x="5916676" y="864997"/>
                </a:lnTo>
                <a:lnTo>
                  <a:pt x="5916676" y="845820"/>
                </a:lnTo>
                <a:lnTo>
                  <a:pt x="5908929" y="837946"/>
                </a:lnTo>
                <a:close/>
              </a:path>
              <a:path extrusionOk="0" h="1781175" w="6172200">
                <a:moveTo>
                  <a:pt x="468375" y="837946"/>
                </a:moveTo>
                <a:lnTo>
                  <a:pt x="449072" y="837946"/>
                </a:lnTo>
                <a:lnTo>
                  <a:pt x="441325" y="845820"/>
                </a:lnTo>
                <a:lnTo>
                  <a:pt x="441325" y="864997"/>
                </a:lnTo>
                <a:lnTo>
                  <a:pt x="449072" y="872744"/>
                </a:lnTo>
                <a:lnTo>
                  <a:pt x="468375" y="872744"/>
                </a:lnTo>
                <a:lnTo>
                  <a:pt x="476123" y="864997"/>
                </a:lnTo>
                <a:lnTo>
                  <a:pt x="476123" y="845820"/>
                </a:lnTo>
                <a:lnTo>
                  <a:pt x="468375" y="837946"/>
                </a:lnTo>
                <a:close/>
              </a:path>
              <a:path extrusionOk="0" h="1781175" w="6172200">
                <a:moveTo>
                  <a:pt x="3458591" y="832230"/>
                </a:moveTo>
                <a:lnTo>
                  <a:pt x="3439414" y="832230"/>
                </a:lnTo>
                <a:lnTo>
                  <a:pt x="3431540" y="839977"/>
                </a:lnTo>
                <a:lnTo>
                  <a:pt x="3431540" y="859154"/>
                </a:lnTo>
                <a:lnTo>
                  <a:pt x="3439414" y="866901"/>
                </a:lnTo>
                <a:lnTo>
                  <a:pt x="3458591" y="866901"/>
                </a:lnTo>
                <a:lnTo>
                  <a:pt x="3466465" y="859154"/>
                </a:lnTo>
                <a:lnTo>
                  <a:pt x="3466465" y="839977"/>
                </a:lnTo>
                <a:lnTo>
                  <a:pt x="3458591" y="832230"/>
                </a:lnTo>
                <a:close/>
              </a:path>
              <a:path extrusionOk="0" h="1781175" w="6172200">
                <a:moveTo>
                  <a:pt x="2889630" y="832230"/>
                </a:moveTo>
                <a:lnTo>
                  <a:pt x="2870327" y="832230"/>
                </a:lnTo>
                <a:lnTo>
                  <a:pt x="2862579" y="839977"/>
                </a:lnTo>
                <a:lnTo>
                  <a:pt x="2862579" y="859154"/>
                </a:lnTo>
                <a:lnTo>
                  <a:pt x="2870327" y="866901"/>
                </a:lnTo>
                <a:lnTo>
                  <a:pt x="2889630" y="866901"/>
                </a:lnTo>
                <a:lnTo>
                  <a:pt x="2897378" y="859154"/>
                </a:lnTo>
                <a:lnTo>
                  <a:pt x="2897378" y="839977"/>
                </a:lnTo>
                <a:lnTo>
                  <a:pt x="2889630" y="832230"/>
                </a:lnTo>
                <a:close/>
              </a:path>
              <a:path extrusionOk="0" h="1781175" w="6172200">
                <a:moveTo>
                  <a:pt x="1954784" y="832230"/>
                </a:moveTo>
                <a:lnTo>
                  <a:pt x="1935479" y="832230"/>
                </a:lnTo>
                <a:lnTo>
                  <a:pt x="1927733" y="839977"/>
                </a:lnTo>
                <a:lnTo>
                  <a:pt x="1927733" y="859154"/>
                </a:lnTo>
                <a:lnTo>
                  <a:pt x="1935479" y="866901"/>
                </a:lnTo>
                <a:lnTo>
                  <a:pt x="1954784" y="866901"/>
                </a:lnTo>
                <a:lnTo>
                  <a:pt x="1962530" y="859154"/>
                </a:lnTo>
                <a:lnTo>
                  <a:pt x="1962530" y="839977"/>
                </a:lnTo>
                <a:lnTo>
                  <a:pt x="1954784" y="832230"/>
                </a:lnTo>
                <a:close/>
              </a:path>
              <a:path extrusionOk="0" h="1781175" w="6172200">
                <a:moveTo>
                  <a:pt x="3737355" y="826388"/>
                </a:moveTo>
                <a:lnTo>
                  <a:pt x="3718052" y="826388"/>
                </a:lnTo>
                <a:lnTo>
                  <a:pt x="3710304" y="834136"/>
                </a:lnTo>
                <a:lnTo>
                  <a:pt x="3710304" y="853313"/>
                </a:lnTo>
                <a:lnTo>
                  <a:pt x="3718052" y="861187"/>
                </a:lnTo>
                <a:lnTo>
                  <a:pt x="3737355" y="861187"/>
                </a:lnTo>
                <a:lnTo>
                  <a:pt x="3745103" y="853313"/>
                </a:lnTo>
                <a:lnTo>
                  <a:pt x="3745103" y="834136"/>
                </a:lnTo>
                <a:lnTo>
                  <a:pt x="3737355" y="826388"/>
                </a:lnTo>
                <a:close/>
              </a:path>
              <a:path extrusionOk="0" h="1781175" w="6172200">
                <a:moveTo>
                  <a:pt x="1350899" y="826388"/>
                </a:moveTo>
                <a:lnTo>
                  <a:pt x="1331595" y="826388"/>
                </a:lnTo>
                <a:lnTo>
                  <a:pt x="1323848" y="834136"/>
                </a:lnTo>
                <a:lnTo>
                  <a:pt x="1323848" y="853313"/>
                </a:lnTo>
                <a:lnTo>
                  <a:pt x="1331595" y="861187"/>
                </a:lnTo>
                <a:lnTo>
                  <a:pt x="1350899" y="861187"/>
                </a:lnTo>
                <a:lnTo>
                  <a:pt x="1358646" y="853313"/>
                </a:lnTo>
                <a:lnTo>
                  <a:pt x="1358646" y="834136"/>
                </a:lnTo>
                <a:lnTo>
                  <a:pt x="1350899" y="826388"/>
                </a:lnTo>
                <a:close/>
              </a:path>
              <a:path extrusionOk="0" h="1781175" w="6172200">
                <a:moveTo>
                  <a:pt x="950213" y="820674"/>
                </a:moveTo>
                <a:lnTo>
                  <a:pt x="931037" y="820674"/>
                </a:lnTo>
                <a:lnTo>
                  <a:pt x="923163" y="828421"/>
                </a:lnTo>
                <a:lnTo>
                  <a:pt x="923163" y="847598"/>
                </a:lnTo>
                <a:lnTo>
                  <a:pt x="931037" y="855345"/>
                </a:lnTo>
                <a:lnTo>
                  <a:pt x="950213" y="855345"/>
                </a:lnTo>
                <a:lnTo>
                  <a:pt x="958088" y="847598"/>
                </a:lnTo>
                <a:lnTo>
                  <a:pt x="958088" y="828421"/>
                </a:lnTo>
                <a:lnTo>
                  <a:pt x="950213" y="820674"/>
                </a:lnTo>
                <a:close/>
              </a:path>
              <a:path extrusionOk="0" h="1781175" w="6172200">
                <a:moveTo>
                  <a:pt x="230250" y="820674"/>
                </a:moveTo>
                <a:lnTo>
                  <a:pt x="211074" y="820674"/>
                </a:lnTo>
                <a:lnTo>
                  <a:pt x="203200" y="828421"/>
                </a:lnTo>
                <a:lnTo>
                  <a:pt x="203200" y="847598"/>
                </a:lnTo>
                <a:lnTo>
                  <a:pt x="211074" y="855345"/>
                </a:lnTo>
                <a:lnTo>
                  <a:pt x="230250" y="855345"/>
                </a:lnTo>
                <a:lnTo>
                  <a:pt x="238125" y="847598"/>
                </a:lnTo>
                <a:lnTo>
                  <a:pt x="238125" y="828421"/>
                </a:lnTo>
                <a:lnTo>
                  <a:pt x="230250" y="820674"/>
                </a:lnTo>
                <a:close/>
              </a:path>
              <a:path extrusionOk="0" h="1781175" w="6172200">
                <a:moveTo>
                  <a:pt x="3098673" y="814832"/>
                </a:moveTo>
                <a:lnTo>
                  <a:pt x="3079369" y="814832"/>
                </a:lnTo>
                <a:lnTo>
                  <a:pt x="3071622" y="822578"/>
                </a:lnTo>
                <a:lnTo>
                  <a:pt x="3071622" y="841755"/>
                </a:lnTo>
                <a:lnTo>
                  <a:pt x="3079369" y="849502"/>
                </a:lnTo>
                <a:lnTo>
                  <a:pt x="3098673" y="849502"/>
                </a:lnTo>
                <a:lnTo>
                  <a:pt x="3106420" y="841755"/>
                </a:lnTo>
                <a:lnTo>
                  <a:pt x="3106420" y="822578"/>
                </a:lnTo>
                <a:lnTo>
                  <a:pt x="3098673" y="814832"/>
                </a:lnTo>
                <a:close/>
              </a:path>
              <a:path extrusionOk="0" h="1781175" w="6172200">
                <a:moveTo>
                  <a:pt x="6019292" y="809116"/>
                </a:moveTo>
                <a:lnTo>
                  <a:pt x="5999988" y="809116"/>
                </a:lnTo>
                <a:lnTo>
                  <a:pt x="5992241" y="816863"/>
                </a:lnTo>
                <a:lnTo>
                  <a:pt x="5992241" y="836040"/>
                </a:lnTo>
                <a:lnTo>
                  <a:pt x="5999988" y="843788"/>
                </a:lnTo>
                <a:lnTo>
                  <a:pt x="6019292" y="843788"/>
                </a:lnTo>
                <a:lnTo>
                  <a:pt x="6027039" y="836040"/>
                </a:lnTo>
                <a:lnTo>
                  <a:pt x="6027039" y="816863"/>
                </a:lnTo>
                <a:lnTo>
                  <a:pt x="6019292" y="809116"/>
                </a:lnTo>
                <a:close/>
              </a:path>
              <a:path extrusionOk="0" h="1781175" w="6172200">
                <a:moveTo>
                  <a:pt x="5787008" y="803275"/>
                </a:moveTo>
                <a:lnTo>
                  <a:pt x="5767705" y="803275"/>
                </a:lnTo>
                <a:lnTo>
                  <a:pt x="5759958" y="811022"/>
                </a:lnTo>
                <a:lnTo>
                  <a:pt x="5759958" y="830199"/>
                </a:lnTo>
                <a:lnTo>
                  <a:pt x="5767705" y="837946"/>
                </a:lnTo>
                <a:lnTo>
                  <a:pt x="5787008" y="837946"/>
                </a:lnTo>
                <a:lnTo>
                  <a:pt x="5794756" y="830199"/>
                </a:lnTo>
                <a:lnTo>
                  <a:pt x="5794756" y="811022"/>
                </a:lnTo>
                <a:lnTo>
                  <a:pt x="5787008" y="803275"/>
                </a:lnTo>
                <a:close/>
              </a:path>
              <a:path extrusionOk="0" h="1781175" w="6172200">
                <a:moveTo>
                  <a:pt x="2134742" y="803275"/>
                </a:moveTo>
                <a:lnTo>
                  <a:pt x="2115566" y="803275"/>
                </a:lnTo>
                <a:lnTo>
                  <a:pt x="2107691" y="811022"/>
                </a:lnTo>
                <a:lnTo>
                  <a:pt x="2107691" y="830199"/>
                </a:lnTo>
                <a:lnTo>
                  <a:pt x="2115566" y="837946"/>
                </a:lnTo>
                <a:lnTo>
                  <a:pt x="2134742" y="837946"/>
                </a:lnTo>
                <a:lnTo>
                  <a:pt x="2142616" y="830199"/>
                </a:lnTo>
                <a:lnTo>
                  <a:pt x="2142616" y="811022"/>
                </a:lnTo>
                <a:lnTo>
                  <a:pt x="2134742" y="803275"/>
                </a:lnTo>
                <a:close/>
              </a:path>
              <a:path extrusionOk="0" h="1781175" w="6172200">
                <a:moveTo>
                  <a:pt x="1577339" y="803275"/>
                </a:moveTo>
                <a:lnTo>
                  <a:pt x="1558163" y="803275"/>
                </a:lnTo>
                <a:lnTo>
                  <a:pt x="1550289" y="811022"/>
                </a:lnTo>
                <a:lnTo>
                  <a:pt x="1550289" y="830199"/>
                </a:lnTo>
                <a:lnTo>
                  <a:pt x="1558163" y="837946"/>
                </a:lnTo>
                <a:lnTo>
                  <a:pt x="1577339" y="837946"/>
                </a:lnTo>
                <a:lnTo>
                  <a:pt x="1585087" y="830199"/>
                </a:lnTo>
                <a:lnTo>
                  <a:pt x="1585087" y="811022"/>
                </a:lnTo>
                <a:lnTo>
                  <a:pt x="1577339" y="803275"/>
                </a:lnTo>
                <a:close/>
              </a:path>
              <a:path extrusionOk="0" h="1781175" w="6172200">
                <a:moveTo>
                  <a:pt x="1170939" y="803275"/>
                </a:moveTo>
                <a:lnTo>
                  <a:pt x="1151636" y="803275"/>
                </a:lnTo>
                <a:lnTo>
                  <a:pt x="1143889" y="811022"/>
                </a:lnTo>
                <a:lnTo>
                  <a:pt x="1143889" y="830199"/>
                </a:lnTo>
                <a:lnTo>
                  <a:pt x="1151636" y="837946"/>
                </a:lnTo>
                <a:lnTo>
                  <a:pt x="1170939" y="837946"/>
                </a:lnTo>
                <a:lnTo>
                  <a:pt x="1178687" y="830199"/>
                </a:lnTo>
                <a:lnTo>
                  <a:pt x="1178687" y="811022"/>
                </a:lnTo>
                <a:lnTo>
                  <a:pt x="1170939" y="803275"/>
                </a:lnTo>
                <a:close/>
              </a:path>
              <a:path extrusionOk="0" h="1781175" w="6172200">
                <a:moveTo>
                  <a:pt x="2396109" y="797433"/>
                </a:moveTo>
                <a:lnTo>
                  <a:pt x="2376804" y="797433"/>
                </a:lnTo>
                <a:lnTo>
                  <a:pt x="2369058" y="805307"/>
                </a:lnTo>
                <a:lnTo>
                  <a:pt x="2369058" y="824484"/>
                </a:lnTo>
                <a:lnTo>
                  <a:pt x="2376804" y="832230"/>
                </a:lnTo>
                <a:lnTo>
                  <a:pt x="2396109" y="832230"/>
                </a:lnTo>
                <a:lnTo>
                  <a:pt x="2403855" y="824484"/>
                </a:lnTo>
                <a:lnTo>
                  <a:pt x="2403855" y="805307"/>
                </a:lnTo>
                <a:lnTo>
                  <a:pt x="2396109" y="797433"/>
                </a:lnTo>
                <a:close/>
              </a:path>
              <a:path extrusionOk="0" h="1781175" w="6172200">
                <a:moveTo>
                  <a:pt x="3342513" y="791717"/>
                </a:moveTo>
                <a:lnTo>
                  <a:pt x="3323208" y="791717"/>
                </a:lnTo>
                <a:lnTo>
                  <a:pt x="3315461" y="799464"/>
                </a:lnTo>
                <a:lnTo>
                  <a:pt x="3315461" y="818641"/>
                </a:lnTo>
                <a:lnTo>
                  <a:pt x="3323208" y="826388"/>
                </a:lnTo>
                <a:lnTo>
                  <a:pt x="3342513" y="826388"/>
                </a:lnTo>
                <a:lnTo>
                  <a:pt x="3350259" y="818641"/>
                </a:lnTo>
                <a:lnTo>
                  <a:pt x="3350259" y="799464"/>
                </a:lnTo>
                <a:lnTo>
                  <a:pt x="3342513" y="791717"/>
                </a:lnTo>
                <a:close/>
              </a:path>
              <a:path extrusionOk="0" h="1781175" w="6172200">
                <a:moveTo>
                  <a:pt x="1821179" y="791717"/>
                </a:moveTo>
                <a:lnTo>
                  <a:pt x="1802002" y="791717"/>
                </a:lnTo>
                <a:lnTo>
                  <a:pt x="1794128" y="799464"/>
                </a:lnTo>
                <a:lnTo>
                  <a:pt x="1794128" y="818641"/>
                </a:lnTo>
                <a:lnTo>
                  <a:pt x="1802002" y="826388"/>
                </a:lnTo>
                <a:lnTo>
                  <a:pt x="1821179" y="826388"/>
                </a:lnTo>
                <a:lnTo>
                  <a:pt x="1829053" y="818641"/>
                </a:lnTo>
                <a:lnTo>
                  <a:pt x="1829053" y="799464"/>
                </a:lnTo>
                <a:lnTo>
                  <a:pt x="1821179" y="791717"/>
                </a:lnTo>
                <a:close/>
              </a:path>
              <a:path extrusionOk="0" h="1781175" w="6172200">
                <a:moveTo>
                  <a:pt x="2738628" y="785876"/>
                </a:moveTo>
                <a:lnTo>
                  <a:pt x="2719324" y="785876"/>
                </a:lnTo>
                <a:lnTo>
                  <a:pt x="2711577" y="793623"/>
                </a:lnTo>
                <a:lnTo>
                  <a:pt x="2711577" y="812800"/>
                </a:lnTo>
                <a:lnTo>
                  <a:pt x="2719324" y="820674"/>
                </a:lnTo>
                <a:lnTo>
                  <a:pt x="2738628" y="820674"/>
                </a:lnTo>
                <a:lnTo>
                  <a:pt x="2746375" y="812800"/>
                </a:lnTo>
                <a:lnTo>
                  <a:pt x="2746375" y="793623"/>
                </a:lnTo>
                <a:lnTo>
                  <a:pt x="2738628" y="785876"/>
                </a:lnTo>
                <a:close/>
              </a:path>
              <a:path extrusionOk="0" h="1781175" w="6172200">
                <a:moveTo>
                  <a:pt x="2518029" y="785876"/>
                </a:moveTo>
                <a:lnTo>
                  <a:pt x="2498725" y="785876"/>
                </a:lnTo>
                <a:lnTo>
                  <a:pt x="2490978" y="793623"/>
                </a:lnTo>
                <a:lnTo>
                  <a:pt x="2490978" y="812800"/>
                </a:lnTo>
                <a:lnTo>
                  <a:pt x="2498725" y="820674"/>
                </a:lnTo>
                <a:lnTo>
                  <a:pt x="2518029" y="820674"/>
                </a:lnTo>
                <a:lnTo>
                  <a:pt x="2525776" y="812800"/>
                </a:lnTo>
                <a:lnTo>
                  <a:pt x="2525776" y="793623"/>
                </a:lnTo>
                <a:lnTo>
                  <a:pt x="2518029" y="785876"/>
                </a:lnTo>
                <a:close/>
              </a:path>
              <a:path extrusionOk="0" h="1781175" w="6172200">
                <a:moveTo>
                  <a:pt x="2239264" y="785876"/>
                </a:moveTo>
                <a:lnTo>
                  <a:pt x="2220087" y="785876"/>
                </a:lnTo>
                <a:lnTo>
                  <a:pt x="2212213" y="793623"/>
                </a:lnTo>
                <a:lnTo>
                  <a:pt x="2212213" y="812800"/>
                </a:lnTo>
                <a:lnTo>
                  <a:pt x="2220087" y="820674"/>
                </a:lnTo>
                <a:lnTo>
                  <a:pt x="2239264" y="820674"/>
                </a:lnTo>
                <a:lnTo>
                  <a:pt x="2247138" y="812800"/>
                </a:lnTo>
                <a:lnTo>
                  <a:pt x="2247138" y="793623"/>
                </a:lnTo>
                <a:lnTo>
                  <a:pt x="2239264" y="785876"/>
                </a:lnTo>
                <a:close/>
              </a:path>
              <a:path extrusionOk="0" h="1781175" w="6172200">
                <a:moveTo>
                  <a:pt x="596011" y="785876"/>
                </a:moveTo>
                <a:lnTo>
                  <a:pt x="576834" y="785876"/>
                </a:lnTo>
                <a:lnTo>
                  <a:pt x="569087" y="793623"/>
                </a:lnTo>
                <a:lnTo>
                  <a:pt x="569087" y="812800"/>
                </a:lnTo>
                <a:lnTo>
                  <a:pt x="576834" y="820674"/>
                </a:lnTo>
                <a:lnTo>
                  <a:pt x="596011" y="820674"/>
                </a:lnTo>
                <a:lnTo>
                  <a:pt x="603885" y="812800"/>
                </a:lnTo>
                <a:lnTo>
                  <a:pt x="603885" y="793623"/>
                </a:lnTo>
                <a:lnTo>
                  <a:pt x="596011" y="785876"/>
                </a:lnTo>
                <a:close/>
              </a:path>
              <a:path extrusionOk="0" h="1781175" w="6172200">
                <a:moveTo>
                  <a:pt x="3191509" y="762762"/>
                </a:moveTo>
                <a:lnTo>
                  <a:pt x="3172332" y="762762"/>
                </a:lnTo>
                <a:lnTo>
                  <a:pt x="3164458" y="770509"/>
                </a:lnTo>
                <a:lnTo>
                  <a:pt x="3164458" y="789686"/>
                </a:lnTo>
                <a:lnTo>
                  <a:pt x="3172332" y="797433"/>
                </a:lnTo>
                <a:lnTo>
                  <a:pt x="3191509" y="797433"/>
                </a:lnTo>
                <a:lnTo>
                  <a:pt x="3199383" y="789686"/>
                </a:lnTo>
                <a:lnTo>
                  <a:pt x="3199383" y="770509"/>
                </a:lnTo>
                <a:lnTo>
                  <a:pt x="3191509" y="762762"/>
                </a:lnTo>
                <a:close/>
              </a:path>
              <a:path extrusionOk="0" h="1781175" w="6172200">
                <a:moveTo>
                  <a:pt x="839977" y="762762"/>
                </a:moveTo>
                <a:lnTo>
                  <a:pt x="820674" y="762762"/>
                </a:lnTo>
                <a:lnTo>
                  <a:pt x="812926" y="770509"/>
                </a:lnTo>
                <a:lnTo>
                  <a:pt x="812926" y="789686"/>
                </a:lnTo>
                <a:lnTo>
                  <a:pt x="820674" y="797433"/>
                </a:lnTo>
                <a:lnTo>
                  <a:pt x="839977" y="797433"/>
                </a:lnTo>
                <a:lnTo>
                  <a:pt x="847725" y="789686"/>
                </a:lnTo>
                <a:lnTo>
                  <a:pt x="847725" y="770509"/>
                </a:lnTo>
                <a:lnTo>
                  <a:pt x="839977" y="762762"/>
                </a:lnTo>
                <a:close/>
              </a:path>
              <a:path extrusionOk="0" h="1781175" w="6172200">
                <a:moveTo>
                  <a:pt x="1263777" y="756920"/>
                </a:moveTo>
                <a:lnTo>
                  <a:pt x="1244600" y="756920"/>
                </a:lnTo>
                <a:lnTo>
                  <a:pt x="1236726" y="764794"/>
                </a:lnTo>
                <a:lnTo>
                  <a:pt x="1236726" y="783971"/>
                </a:lnTo>
                <a:lnTo>
                  <a:pt x="1244600" y="791717"/>
                </a:lnTo>
                <a:lnTo>
                  <a:pt x="1263777" y="791717"/>
                </a:lnTo>
                <a:lnTo>
                  <a:pt x="1271651" y="783971"/>
                </a:lnTo>
                <a:lnTo>
                  <a:pt x="1271651" y="764794"/>
                </a:lnTo>
                <a:lnTo>
                  <a:pt x="1263777" y="756920"/>
                </a:lnTo>
                <a:close/>
              </a:path>
              <a:path extrusionOk="0" h="1781175" w="6172200">
                <a:moveTo>
                  <a:pt x="323214" y="756920"/>
                </a:moveTo>
                <a:lnTo>
                  <a:pt x="303911" y="756920"/>
                </a:lnTo>
                <a:lnTo>
                  <a:pt x="296163" y="764794"/>
                </a:lnTo>
                <a:lnTo>
                  <a:pt x="296163" y="783971"/>
                </a:lnTo>
                <a:lnTo>
                  <a:pt x="303911" y="791717"/>
                </a:lnTo>
                <a:lnTo>
                  <a:pt x="323214" y="791717"/>
                </a:lnTo>
                <a:lnTo>
                  <a:pt x="330962" y="783971"/>
                </a:lnTo>
                <a:lnTo>
                  <a:pt x="330962" y="764794"/>
                </a:lnTo>
                <a:lnTo>
                  <a:pt x="323214" y="756920"/>
                </a:lnTo>
                <a:close/>
              </a:path>
              <a:path extrusionOk="0" h="1781175" w="6172200">
                <a:moveTo>
                  <a:pt x="3638677" y="751204"/>
                </a:moveTo>
                <a:lnTo>
                  <a:pt x="3619373" y="751204"/>
                </a:lnTo>
                <a:lnTo>
                  <a:pt x="3611626" y="758951"/>
                </a:lnTo>
                <a:lnTo>
                  <a:pt x="3611626" y="778128"/>
                </a:lnTo>
                <a:lnTo>
                  <a:pt x="3619373" y="785876"/>
                </a:lnTo>
                <a:lnTo>
                  <a:pt x="3638677" y="785876"/>
                </a:lnTo>
                <a:lnTo>
                  <a:pt x="3646424" y="778128"/>
                </a:lnTo>
                <a:lnTo>
                  <a:pt x="3646424" y="758951"/>
                </a:lnTo>
                <a:lnTo>
                  <a:pt x="3638677" y="751204"/>
                </a:lnTo>
                <a:close/>
              </a:path>
              <a:path extrusionOk="0" h="1781175" w="6172200">
                <a:moveTo>
                  <a:pt x="1455420" y="751204"/>
                </a:moveTo>
                <a:lnTo>
                  <a:pt x="1436115" y="751204"/>
                </a:lnTo>
                <a:lnTo>
                  <a:pt x="1428369" y="758951"/>
                </a:lnTo>
                <a:lnTo>
                  <a:pt x="1428369" y="778128"/>
                </a:lnTo>
                <a:lnTo>
                  <a:pt x="1436115" y="785876"/>
                </a:lnTo>
                <a:lnTo>
                  <a:pt x="1455420" y="785876"/>
                </a:lnTo>
                <a:lnTo>
                  <a:pt x="1463166" y="778128"/>
                </a:lnTo>
                <a:lnTo>
                  <a:pt x="1463166" y="758951"/>
                </a:lnTo>
                <a:lnTo>
                  <a:pt x="1455420" y="751204"/>
                </a:lnTo>
                <a:close/>
              </a:path>
              <a:path extrusionOk="0" h="1781175" w="6172200">
                <a:moveTo>
                  <a:pt x="3510915" y="739648"/>
                </a:moveTo>
                <a:lnTo>
                  <a:pt x="3491610" y="739648"/>
                </a:lnTo>
                <a:lnTo>
                  <a:pt x="3483864" y="747395"/>
                </a:lnTo>
                <a:lnTo>
                  <a:pt x="3483864" y="766572"/>
                </a:lnTo>
                <a:lnTo>
                  <a:pt x="3491610" y="774319"/>
                </a:lnTo>
                <a:lnTo>
                  <a:pt x="3510915" y="774319"/>
                </a:lnTo>
                <a:lnTo>
                  <a:pt x="3518661" y="766572"/>
                </a:lnTo>
                <a:lnTo>
                  <a:pt x="3518661" y="747395"/>
                </a:lnTo>
                <a:lnTo>
                  <a:pt x="3510915" y="739648"/>
                </a:lnTo>
                <a:close/>
              </a:path>
              <a:path extrusionOk="0" h="1781175" w="6172200">
                <a:moveTo>
                  <a:pt x="3017392" y="739648"/>
                </a:moveTo>
                <a:lnTo>
                  <a:pt x="2998089" y="739648"/>
                </a:lnTo>
                <a:lnTo>
                  <a:pt x="2990341" y="747395"/>
                </a:lnTo>
                <a:lnTo>
                  <a:pt x="2990341" y="766572"/>
                </a:lnTo>
                <a:lnTo>
                  <a:pt x="2998089" y="774319"/>
                </a:lnTo>
                <a:lnTo>
                  <a:pt x="3017392" y="774319"/>
                </a:lnTo>
                <a:lnTo>
                  <a:pt x="3025140" y="766572"/>
                </a:lnTo>
                <a:lnTo>
                  <a:pt x="3025140" y="747395"/>
                </a:lnTo>
                <a:lnTo>
                  <a:pt x="3017392" y="739648"/>
                </a:lnTo>
                <a:close/>
              </a:path>
              <a:path extrusionOk="0" h="1781175" w="6172200">
                <a:moveTo>
                  <a:pt x="700532" y="739648"/>
                </a:moveTo>
                <a:lnTo>
                  <a:pt x="681354" y="739648"/>
                </a:lnTo>
                <a:lnTo>
                  <a:pt x="673480" y="747395"/>
                </a:lnTo>
                <a:lnTo>
                  <a:pt x="673480" y="766572"/>
                </a:lnTo>
                <a:lnTo>
                  <a:pt x="681354" y="774319"/>
                </a:lnTo>
                <a:lnTo>
                  <a:pt x="700532" y="774319"/>
                </a:lnTo>
                <a:lnTo>
                  <a:pt x="708405" y="766572"/>
                </a:lnTo>
                <a:lnTo>
                  <a:pt x="708405" y="747395"/>
                </a:lnTo>
                <a:lnTo>
                  <a:pt x="700532" y="739648"/>
                </a:lnTo>
                <a:close/>
              </a:path>
              <a:path extrusionOk="0" h="1781175" w="6172200">
                <a:moveTo>
                  <a:pt x="2895346" y="733805"/>
                </a:moveTo>
                <a:lnTo>
                  <a:pt x="2876169" y="733805"/>
                </a:lnTo>
                <a:lnTo>
                  <a:pt x="2868295" y="741552"/>
                </a:lnTo>
                <a:lnTo>
                  <a:pt x="2868295" y="760729"/>
                </a:lnTo>
                <a:lnTo>
                  <a:pt x="2876169" y="768603"/>
                </a:lnTo>
                <a:lnTo>
                  <a:pt x="2895346" y="768603"/>
                </a:lnTo>
                <a:lnTo>
                  <a:pt x="2903220" y="760729"/>
                </a:lnTo>
                <a:lnTo>
                  <a:pt x="2903220" y="741552"/>
                </a:lnTo>
                <a:lnTo>
                  <a:pt x="2895346" y="733805"/>
                </a:lnTo>
                <a:close/>
              </a:path>
              <a:path extrusionOk="0" h="1781175" w="6172200">
                <a:moveTo>
                  <a:pt x="1687702" y="733805"/>
                </a:moveTo>
                <a:lnTo>
                  <a:pt x="1668399" y="733805"/>
                </a:lnTo>
                <a:lnTo>
                  <a:pt x="1660652" y="741552"/>
                </a:lnTo>
                <a:lnTo>
                  <a:pt x="1660652" y="760729"/>
                </a:lnTo>
                <a:lnTo>
                  <a:pt x="1668399" y="768603"/>
                </a:lnTo>
                <a:lnTo>
                  <a:pt x="1687702" y="768603"/>
                </a:lnTo>
                <a:lnTo>
                  <a:pt x="1695450" y="760729"/>
                </a:lnTo>
                <a:lnTo>
                  <a:pt x="1695450" y="741552"/>
                </a:lnTo>
                <a:lnTo>
                  <a:pt x="1687702" y="733805"/>
                </a:lnTo>
                <a:close/>
              </a:path>
              <a:path extrusionOk="0" h="1781175" w="6172200">
                <a:moveTo>
                  <a:pt x="5676646" y="728090"/>
                </a:moveTo>
                <a:lnTo>
                  <a:pt x="5657469" y="728090"/>
                </a:lnTo>
                <a:lnTo>
                  <a:pt x="5649595" y="735838"/>
                </a:lnTo>
                <a:lnTo>
                  <a:pt x="5649595" y="755014"/>
                </a:lnTo>
                <a:lnTo>
                  <a:pt x="5657469" y="762762"/>
                </a:lnTo>
                <a:lnTo>
                  <a:pt x="5676646" y="762762"/>
                </a:lnTo>
                <a:lnTo>
                  <a:pt x="5684520" y="755014"/>
                </a:lnTo>
                <a:lnTo>
                  <a:pt x="5684520" y="735838"/>
                </a:lnTo>
                <a:lnTo>
                  <a:pt x="5676646" y="728090"/>
                </a:lnTo>
                <a:close/>
              </a:path>
              <a:path extrusionOk="0" h="1781175" w="6172200">
                <a:moveTo>
                  <a:pt x="2605024" y="728090"/>
                </a:moveTo>
                <a:lnTo>
                  <a:pt x="2585847" y="728090"/>
                </a:lnTo>
                <a:lnTo>
                  <a:pt x="2578100" y="735838"/>
                </a:lnTo>
                <a:lnTo>
                  <a:pt x="2578100" y="755014"/>
                </a:lnTo>
                <a:lnTo>
                  <a:pt x="2585847" y="762762"/>
                </a:lnTo>
                <a:lnTo>
                  <a:pt x="2605024" y="762762"/>
                </a:lnTo>
                <a:lnTo>
                  <a:pt x="2612898" y="755014"/>
                </a:lnTo>
                <a:lnTo>
                  <a:pt x="2612898" y="735838"/>
                </a:lnTo>
                <a:lnTo>
                  <a:pt x="2605024" y="728090"/>
                </a:lnTo>
                <a:close/>
              </a:path>
              <a:path extrusionOk="0" h="1781175" w="6172200">
                <a:moveTo>
                  <a:pt x="1043177" y="728090"/>
                </a:moveTo>
                <a:lnTo>
                  <a:pt x="1023874" y="728090"/>
                </a:lnTo>
                <a:lnTo>
                  <a:pt x="1016126" y="735838"/>
                </a:lnTo>
                <a:lnTo>
                  <a:pt x="1016126" y="755014"/>
                </a:lnTo>
                <a:lnTo>
                  <a:pt x="1023874" y="762762"/>
                </a:lnTo>
                <a:lnTo>
                  <a:pt x="1043177" y="762762"/>
                </a:lnTo>
                <a:lnTo>
                  <a:pt x="1050925" y="755014"/>
                </a:lnTo>
                <a:lnTo>
                  <a:pt x="1050925" y="735838"/>
                </a:lnTo>
                <a:lnTo>
                  <a:pt x="1043177" y="728090"/>
                </a:lnTo>
                <a:close/>
              </a:path>
              <a:path extrusionOk="0" h="1781175" w="6172200">
                <a:moveTo>
                  <a:pt x="3812794" y="722249"/>
                </a:moveTo>
                <a:lnTo>
                  <a:pt x="3793617" y="722249"/>
                </a:lnTo>
                <a:lnTo>
                  <a:pt x="3785743" y="729996"/>
                </a:lnTo>
                <a:lnTo>
                  <a:pt x="3785743" y="749173"/>
                </a:lnTo>
                <a:lnTo>
                  <a:pt x="3793617" y="756920"/>
                </a:lnTo>
                <a:lnTo>
                  <a:pt x="3812794" y="756920"/>
                </a:lnTo>
                <a:lnTo>
                  <a:pt x="3820668" y="749173"/>
                </a:lnTo>
                <a:lnTo>
                  <a:pt x="3820668" y="729996"/>
                </a:lnTo>
                <a:lnTo>
                  <a:pt x="3812794" y="722249"/>
                </a:lnTo>
                <a:close/>
              </a:path>
              <a:path extrusionOk="0" h="1781175" w="6172200">
                <a:moveTo>
                  <a:pt x="2053463" y="722249"/>
                </a:moveTo>
                <a:lnTo>
                  <a:pt x="2034286" y="722249"/>
                </a:lnTo>
                <a:lnTo>
                  <a:pt x="2026412" y="729996"/>
                </a:lnTo>
                <a:lnTo>
                  <a:pt x="2026412" y="749173"/>
                </a:lnTo>
                <a:lnTo>
                  <a:pt x="2034286" y="756920"/>
                </a:lnTo>
                <a:lnTo>
                  <a:pt x="2053463" y="756920"/>
                </a:lnTo>
                <a:lnTo>
                  <a:pt x="2061210" y="749173"/>
                </a:lnTo>
                <a:lnTo>
                  <a:pt x="2061210" y="729996"/>
                </a:lnTo>
                <a:lnTo>
                  <a:pt x="2053463" y="722249"/>
                </a:lnTo>
                <a:close/>
              </a:path>
              <a:path extrusionOk="0" h="1781175" w="6172200">
                <a:moveTo>
                  <a:pt x="1948941" y="722249"/>
                </a:moveTo>
                <a:lnTo>
                  <a:pt x="1929764" y="722249"/>
                </a:lnTo>
                <a:lnTo>
                  <a:pt x="1921890" y="729996"/>
                </a:lnTo>
                <a:lnTo>
                  <a:pt x="1921890" y="749173"/>
                </a:lnTo>
                <a:lnTo>
                  <a:pt x="1929764" y="756920"/>
                </a:lnTo>
                <a:lnTo>
                  <a:pt x="1948941" y="756920"/>
                </a:lnTo>
                <a:lnTo>
                  <a:pt x="1956815" y="749173"/>
                </a:lnTo>
                <a:lnTo>
                  <a:pt x="1956815" y="729996"/>
                </a:lnTo>
                <a:lnTo>
                  <a:pt x="1948941" y="722249"/>
                </a:lnTo>
                <a:close/>
              </a:path>
              <a:path extrusionOk="0" h="1781175" w="6172200">
                <a:moveTo>
                  <a:pt x="5920485" y="710691"/>
                </a:moveTo>
                <a:lnTo>
                  <a:pt x="5901308" y="710691"/>
                </a:lnTo>
                <a:lnTo>
                  <a:pt x="5893434" y="718438"/>
                </a:lnTo>
                <a:lnTo>
                  <a:pt x="5893434" y="737615"/>
                </a:lnTo>
                <a:lnTo>
                  <a:pt x="5901308" y="745363"/>
                </a:lnTo>
                <a:lnTo>
                  <a:pt x="5920485" y="745363"/>
                </a:lnTo>
                <a:lnTo>
                  <a:pt x="5928359" y="737615"/>
                </a:lnTo>
                <a:lnTo>
                  <a:pt x="5928359" y="718438"/>
                </a:lnTo>
                <a:lnTo>
                  <a:pt x="5920485" y="710691"/>
                </a:lnTo>
                <a:close/>
              </a:path>
              <a:path extrusionOk="0" h="1781175" w="6172200">
                <a:moveTo>
                  <a:pt x="2326386" y="710691"/>
                </a:moveTo>
                <a:lnTo>
                  <a:pt x="2307082" y="710691"/>
                </a:lnTo>
                <a:lnTo>
                  <a:pt x="2299335" y="718438"/>
                </a:lnTo>
                <a:lnTo>
                  <a:pt x="2299335" y="737615"/>
                </a:lnTo>
                <a:lnTo>
                  <a:pt x="2307082" y="745363"/>
                </a:lnTo>
                <a:lnTo>
                  <a:pt x="2326386" y="745363"/>
                </a:lnTo>
                <a:lnTo>
                  <a:pt x="2334133" y="737615"/>
                </a:lnTo>
                <a:lnTo>
                  <a:pt x="2334133" y="718438"/>
                </a:lnTo>
                <a:lnTo>
                  <a:pt x="2326386" y="710691"/>
                </a:lnTo>
                <a:close/>
              </a:path>
              <a:path extrusionOk="0" h="1781175" w="6172200">
                <a:moveTo>
                  <a:pt x="514730" y="704850"/>
                </a:moveTo>
                <a:lnTo>
                  <a:pt x="495553" y="704850"/>
                </a:lnTo>
                <a:lnTo>
                  <a:pt x="487679" y="712724"/>
                </a:lnTo>
                <a:lnTo>
                  <a:pt x="487679" y="731901"/>
                </a:lnTo>
                <a:lnTo>
                  <a:pt x="495553" y="739648"/>
                </a:lnTo>
                <a:lnTo>
                  <a:pt x="514730" y="739648"/>
                </a:lnTo>
                <a:lnTo>
                  <a:pt x="522604" y="731901"/>
                </a:lnTo>
                <a:lnTo>
                  <a:pt x="522604" y="712724"/>
                </a:lnTo>
                <a:lnTo>
                  <a:pt x="514730" y="704850"/>
                </a:lnTo>
                <a:close/>
              </a:path>
              <a:path extrusionOk="0" h="1781175" w="6172200">
                <a:moveTo>
                  <a:pt x="410210" y="704850"/>
                </a:moveTo>
                <a:lnTo>
                  <a:pt x="391033" y="704850"/>
                </a:lnTo>
                <a:lnTo>
                  <a:pt x="383159" y="712724"/>
                </a:lnTo>
                <a:lnTo>
                  <a:pt x="383159" y="731901"/>
                </a:lnTo>
                <a:lnTo>
                  <a:pt x="391033" y="739648"/>
                </a:lnTo>
                <a:lnTo>
                  <a:pt x="410210" y="739648"/>
                </a:lnTo>
                <a:lnTo>
                  <a:pt x="418084" y="731901"/>
                </a:lnTo>
                <a:lnTo>
                  <a:pt x="418084" y="712724"/>
                </a:lnTo>
                <a:lnTo>
                  <a:pt x="410210" y="704850"/>
                </a:lnTo>
                <a:close/>
              </a:path>
              <a:path extrusionOk="0" h="1781175" w="6172200">
                <a:moveTo>
                  <a:pt x="6036691" y="699135"/>
                </a:moveTo>
                <a:lnTo>
                  <a:pt x="6017386" y="699135"/>
                </a:lnTo>
                <a:lnTo>
                  <a:pt x="6009640" y="706882"/>
                </a:lnTo>
                <a:lnTo>
                  <a:pt x="6009640" y="726059"/>
                </a:lnTo>
                <a:lnTo>
                  <a:pt x="6017386" y="733805"/>
                </a:lnTo>
                <a:lnTo>
                  <a:pt x="6036691" y="733805"/>
                </a:lnTo>
                <a:lnTo>
                  <a:pt x="6044438" y="726059"/>
                </a:lnTo>
                <a:lnTo>
                  <a:pt x="6044438" y="706882"/>
                </a:lnTo>
                <a:lnTo>
                  <a:pt x="6036691" y="699135"/>
                </a:lnTo>
                <a:close/>
              </a:path>
              <a:path extrusionOk="0" h="1781175" w="6172200">
                <a:moveTo>
                  <a:pt x="938657" y="699135"/>
                </a:moveTo>
                <a:lnTo>
                  <a:pt x="919352" y="699135"/>
                </a:lnTo>
                <a:lnTo>
                  <a:pt x="911605" y="706882"/>
                </a:lnTo>
                <a:lnTo>
                  <a:pt x="911605" y="726059"/>
                </a:lnTo>
                <a:lnTo>
                  <a:pt x="919352" y="733805"/>
                </a:lnTo>
                <a:lnTo>
                  <a:pt x="938657" y="733805"/>
                </a:lnTo>
                <a:lnTo>
                  <a:pt x="946403" y="726059"/>
                </a:lnTo>
                <a:lnTo>
                  <a:pt x="946403" y="706882"/>
                </a:lnTo>
                <a:lnTo>
                  <a:pt x="938657" y="699135"/>
                </a:lnTo>
                <a:close/>
              </a:path>
              <a:path extrusionOk="0" h="1781175" w="6172200">
                <a:moveTo>
                  <a:pt x="3296030" y="693292"/>
                </a:moveTo>
                <a:lnTo>
                  <a:pt x="3276854" y="693292"/>
                </a:lnTo>
                <a:lnTo>
                  <a:pt x="3268979" y="701039"/>
                </a:lnTo>
                <a:lnTo>
                  <a:pt x="3268979" y="720216"/>
                </a:lnTo>
                <a:lnTo>
                  <a:pt x="3276854" y="728090"/>
                </a:lnTo>
                <a:lnTo>
                  <a:pt x="3296030" y="728090"/>
                </a:lnTo>
                <a:lnTo>
                  <a:pt x="3303778" y="720216"/>
                </a:lnTo>
                <a:lnTo>
                  <a:pt x="3303778" y="701039"/>
                </a:lnTo>
                <a:lnTo>
                  <a:pt x="3296030" y="693292"/>
                </a:lnTo>
                <a:close/>
              </a:path>
              <a:path extrusionOk="0" h="1781175" w="6172200">
                <a:moveTo>
                  <a:pt x="5810250" y="687577"/>
                </a:moveTo>
                <a:lnTo>
                  <a:pt x="5790946" y="687577"/>
                </a:lnTo>
                <a:lnTo>
                  <a:pt x="5783199" y="695325"/>
                </a:lnTo>
                <a:lnTo>
                  <a:pt x="5783199" y="714501"/>
                </a:lnTo>
                <a:lnTo>
                  <a:pt x="5790946" y="722249"/>
                </a:lnTo>
                <a:lnTo>
                  <a:pt x="5810250" y="722249"/>
                </a:lnTo>
                <a:lnTo>
                  <a:pt x="5817997" y="714501"/>
                </a:lnTo>
                <a:lnTo>
                  <a:pt x="5817997" y="695325"/>
                </a:lnTo>
                <a:lnTo>
                  <a:pt x="5810250" y="687577"/>
                </a:lnTo>
                <a:close/>
              </a:path>
              <a:path extrusionOk="0" h="1781175" w="6172200">
                <a:moveTo>
                  <a:pt x="1565783" y="687577"/>
                </a:moveTo>
                <a:lnTo>
                  <a:pt x="1546478" y="687577"/>
                </a:lnTo>
                <a:lnTo>
                  <a:pt x="1538732" y="695325"/>
                </a:lnTo>
                <a:lnTo>
                  <a:pt x="1538732" y="714501"/>
                </a:lnTo>
                <a:lnTo>
                  <a:pt x="1546478" y="722249"/>
                </a:lnTo>
                <a:lnTo>
                  <a:pt x="1565783" y="722249"/>
                </a:lnTo>
                <a:lnTo>
                  <a:pt x="1573529" y="714501"/>
                </a:lnTo>
                <a:lnTo>
                  <a:pt x="1573529" y="695325"/>
                </a:lnTo>
                <a:lnTo>
                  <a:pt x="1565783" y="687577"/>
                </a:lnTo>
                <a:close/>
              </a:path>
              <a:path extrusionOk="0" h="1781175" w="6172200">
                <a:moveTo>
                  <a:pt x="3412108" y="681736"/>
                </a:moveTo>
                <a:lnTo>
                  <a:pt x="3392931" y="681736"/>
                </a:lnTo>
                <a:lnTo>
                  <a:pt x="3385184" y="689483"/>
                </a:lnTo>
                <a:lnTo>
                  <a:pt x="3385184" y="708660"/>
                </a:lnTo>
                <a:lnTo>
                  <a:pt x="3392931" y="716534"/>
                </a:lnTo>
                <a:lnTo>
                  <a:pt x="3412108" y="716534"/>
                </a:lnTo>
                <a:lnTo>
                  <a:pt x="3419982" y="708660"/>
                </a:lnTo>
                <a:lnTo>
                  <a:pt x="3419982" y="689483"/>
                </a:lnTo>
                <a:lnTo>
                  <a:pt x="3412108" y="681736"/>
                </a:lnTo>
                <a:close/>
              </a:path>
              <a:path extrusionOk="0" h="1781175" w="6172200">
                <a:moveTo>
                  <a:pt x="2808351" y="676021"/>
                </a:moveTo>
                <a:lnTo>
                  <a:pt x="2789047" y="676021"/>
                </a:lnTo>
                <a:lnTo>
                  <a:pt x="2781300" y="683767"/>
                </a:lnTo>
                <a:lnTo>
                  <a:pt x="2781300" y="702945"/>
                </a:lnTo>
                <a:lnTo>
                  <a:pt x="2789047" y="710691"/>
                </a:lnTo>
                <a:lnTo>
                  <a:pt x="2808351" y="710691"/>
                </a:lnTo>
                <a:lnTo>
                  <a:pt x="2816098" y="702945"/>
                </a:lnTo>
                <a:lnTo>
                  <a:pt x="2816098" y="683767"/>
                </a:lnTo>
                <a:lnTo>
                  <a:pt x="2808351" y="676021"/>
                </a:lnTo>
                <a:close/>
              </a:path>
              <a:path extrusionOk="0" h="1781175" w="6172200">
                <a:moveTo>
                  <a:pt x="2471547" y="676021"/>
                </a:moveTo>
                <a:lnTo>
                  <a:pt x="2452242" y="676021"/>
                </a:lnTo>
                <a:lnTo>
                  <a:pt x="2444496" y="683767"/>
                </a:lnTo>
                <a:lnTo>
                  <a:pt x="2444496" y="702945"/>
                </a:lnTo>
                <a:lnTo>
                  <a:pt x="2452242" y="710691"/>
                </a:lnTo>
                <a:lnTo>
                  <a:pt x="2471547" y="710691"/>
                </a:lnTo>
                <a:lnTo>
                  <a:pt x="2479294" y="702945"/>
                </a:lnTo>
                <a:lnTo>
                  <a:pt x="2479294" y="683767"/>
                </a:lnTo>
                <a:lnTo>
                  <a:pt x="2471547" y="676021"/>
                </a:lnTo>
                <a:close/>
              </a:path>
              <a:path extrusionOk="0" h="1781175" w="6172200">
                <a:moveTo>
                  <a:pt x="2175383" y="676021"/>
                </a:moveTo>
                <a:lnTo>
                  <a:pt x="2156205" y="676021"/>
                </a:lnTo>
                <a:lnTo>
                  <a:pt x="2148332" y="683767"/>
                </a:lnTo>
                <a:lnTo>
                  <a:pt x="2148332" y="702945"/>
                </a:lnTo>
                <a:lnTo>
                  <a:pt x="2156205" y="710691"/>
                </a:lnTo>
                <a:lnTo>
                  <a:pt x="2175383" y="710691"/>
                </a:lnTo>
                <a:lnTo>
                  <a:pt x="2183257" y="702945"/>
                </a:lnTo>
                <a:lnTo>
                  <a:pt x="2183257" y="683767"/>
                </a:lnTo>
                <a:lnTo>
                  <a:pt x="2175383" y="676021"/>
                </a:lnTo>
                <a:close/>
              </a:path>
              <a:path extrusionOk="0" h="1781175" w="6172200">
                <a:moveTo>
                  <a:pt x="1374139" y="676021"/>
                </a:moveTo>
                <a:lnTo>
                  <a:pt x="1354836" y="676021"/>
                </a:lnTo>
                <a:lnTo>
                  <a:pt x="1347089" y="683767"/>
                </a:lnTo>
                <a:lnTo>
                  <a:pt x="1347089" y="702945"/>
                </a:lnTo>
                <a:lnTo>
                  <a:pt x="1354836" y="710691"/>
                </a:lnTo>
                <a:lnTo>
                  <a:pt x="1374139" y="710691"/>
                </a:lnTo>
                <a:lnTo>
                  <a:pt x="1381887" y="702945"/>
                </a:lnTo>
                <a:lnTo>
                  <a:pt x="1381887" y="683767"/>
                </a:lnTo>
                <a:lnTo>
                  <a:pt x="1374139" y="676021"/>
                </a:lnTo>
                <a:close/>
              </a:path>
              <a:path extrusionOk="0" h="1781175" w="6172200">
                <a:moveTo>
                  <a:pt x="1136014" y="676021"/>
                </a:moveTo>
                <a:lnTo>
                  <a:pt x="1116838" y="676021"/>
                </a:lnTo>
                <a:lnTo>
                  <a:pt x="1108964" y="683767"/>
                </a:lnTo>
                <a:lnTo>
                  <a:pt x="1108964" y="702945"/>
                </a:lnTo>
                <a:lnTo>
                  <a:pt x="1116838" y="710691"/>
                </a:lnTo>
                <a:lnTo>
                  <a:pt x="1136014" y="710691"/>
                </a:lnTo>
                <a:lnTo>
                  <a:pt x="1143889" y="702945"/>
                </a:lnTo>
                <a:lnTo>
                  <a:pt x="1143889" y="683767"/>
                </a:lnTo>
                <a:lnTo>
                  <a:pt x="1136014" y="676021"/>
                </a:lnTo>
                <a:close/>
              </a:path>
              <a:path extrusionOk="0" h="1781175" w="6172200">
                <a:moveTo>
                  <a:pt x="172212" y="676021"/>
                </a:moveTo>
                <a:lnTo>
                  <a:pt x="152908" y="676021"/>
                </a:lnTo>
                <a:lnTo>
                  <a:pt x="145161" y="683767"/>
                </a:lnTo>
                <a:lnTo>
                  <a:pt x="145161" y="702945"/>
                </a:lnTo>
                <a:lnTo>
                  <a:pt x="152908" y="710691"/>
                </a:lnTo>
                <a:lnTo>
                  <a:pt x="172212" y="710691"/>
                </a:lnTo>
                <a:lnTo>
                  <a:pt x="179959" y="702945"/>
                </a:lnTo>
                <a:lnTo>
                  <a:pt x="179959" y="683767"/>
                </a:lnTo>
                <a:lnTo>
                  <a:pt x="172212" y="676021"/>
                </a:lnTo>
                <a:close/>
              </a:path>
              <a:path extrusionOk="0" h="1781175" w="6172200">
                <a:moveTo>
                  <a:pt x="1856104" y="670178"/>
                </a:moveTo>
                <a:lnTo>
                  <a:pt x="1836801" y="670178"/>
                </a:lnTo>
                <a:lnTo>
                  <a:pt x="1829053" y="677926"/>
                </a:lnTo>
                <a:lnTo>
                  <a:pt x="1829053" y="697102"/>
                </a:lnTo>
                <a:lnTo>
                  <a:pt x="1836801" y="704850"/>
                </a:lnTo>
                <a:lnTo>
                  <a:pt x="1856104" y="704850"/>
                </a:lnTo>
                <a:lnTo>
                  <a:pt x="1863852" y="697102"/>
                </a:lnTo>
                <a:lnTo>
                  <a:pt x="1863852" y="677926"/>
                </a:lnTo>
                <a:lnTo>
                  <a:pt x="1856104" y="670178"/>
                </a:lnTo>
                <a:close/>
              </a:path>
              <a:path extrusionOk="0" h="1781175" w="6172200">
                <a:moveTo>
                  <a:pt x="3714115" y="664337"/>
                </a:moveTo>
                <a:lnTo>
                  <a:pt x="3694810" y="664337"/>
                </a:lnTo>
                <a:lnTo>
                  <a:pt x="3687064" y="672211"/>
                </a:lnTo>
                <a:lnTo>
                  <a:pt x="3687064" y="691388"/>
                </a:lnTo>
                <a:lnTo>
                  <a:pt x="3694810" y="699135"/>
                </a:lnTo>
                <a:lnTo>
                  <a:pt x="3714115" y="699135"/>
                </a:lnTo>
                <a:lnTo>
                  <a:pt x="3721861" y="691388"/>
                </a:lnTo>
                <a:lnTo>
                  <a:pt x="3721861" y="672211"/>
                </a:lnTo>
                <a:lnTo>
                  <a:pt x="3714115" y="664337"/>
                </a:lnTo>
                <a:close/>
              </a:path>
              <a:path extrusionOk="0" h="1781175" w="6172200">
                <a:moveTo>
                  <a:pt x="2703829" y="664337"/>
                </a:moveTo>
                <a:lnTo>
                  <a:pt x="2684526" y="664337"/>
                </a:lnTo>
                <a:lnTo>
                  <a:pt x="2676779" y="672211"/>
                </a:lnTo>
                <a:lnTo>
                  <a:pt x="2676779" y="691388"/>
                </a:lnTo>
                <a:lnTo>
                  <a:pt x="2684526" y="699135"/>
                </a:lnTo>
                <a:lnTo>
                  <a:pt x="2703829" y="699135"/>
                </a:lnTo>
                <a:lnTo>
                  <a:pt x="2711577" y="691388"/>
                </a:lnTo>
                <a:lnTo>
                  <a:pt x="2711577" y="672211"/>
                </a:lnTo>
                <a:lnTo>
                  <a:pt x="2703829" y="664337"/>
                </a:lnTo>
                <a:close/>
              </a:path>
              <a:path extrusionOk="0" h="1781175" w="6172200">
                <a:moveTo>
                  <a:pt x="5554726" y="652779"/>
                </a:moveTo>
                <a:lnTo>
                  <a:pt x="5535549" y="652779"/>
                </a:lnTo>
                <a:lnTo>
                  <a:pt x="5527675" y="660653"/>
                </a:lnTo>
                <a:lnTo>
                  <a:pt x="5527675" y="679830"/>
                </a:lnTo>
                <a:lnTo>
                  <a:pt x="5535549" y="687577"/>
                </a:lnTo>
                <a:lnTo>
                  <a:pt x="5554726" y="687577"/>
                </a:lnTo>
                <a:lnTo>
                  <a:pt x="5562473" y="679830"/>
                </a:lnTo>
                <a:lnTo>
                  <a:pt x="5562473" y="660653"/>
                </a:lnTo>
                <a:lnTo>
                  <a:pt x="5554726" y="652779"/>
                </a:lnTo>
                <a:close/>
              </a:path>
              <a:path extrusionOk="0" h="1781175" w="6172200">
                <a:moveTo>
                  <a:pt x="764413" y="652779"/>
                </a:moveTo>
                <a:lnTo>
                  <a:pt x="745236" y="652779"/>
                </a:lnTo>
                <a:lnTo>
                  <a:pt x="737362" y="660653"/>
                </a:lnTo>
                <a:lnTo>
                  <a:pt x="737362" y="679830"/>
                </a:lnTo>
                <a:lnTo>
                  <a:pt x="745236" y="687577"/>
                </a:lnTo>
                <a:lnTo>
                  <a:pt x="764413" y="687577"/>
                </a:lnTo>
                <a:lnTo>
                  <a:pt x="772287" y="679830"/>
                </a:lnTo>
                <a:lnTo>
                  <a:pt x="772287" y="660653"/>
                </a:lnTo>
                <a:lnTo>
                  <a:pt x="764413" y="652779"/>
                </a:lnTo>
                <a:close/>
              </a:path>
              <a:path extrusionOk="0" h="1781175" w="6172200">
                <a:moveTo>
                  <a:pt x="276733" y="652779"/>
                </a:moveTo>
                <a:lnTo>
                  <a:pt x="257428" y="652779"/>
                </a:lnTo>
                <a:lnTo>
                  <a:pt x="249682" y="660653"/>
                </a:lnTo>
                <a:lnTo>
                  <a:pt x="249682" y="679830"/>
                </a:lnTo>
                <a:lnTo>
                  <a:pt x="257428" y="687577"/>
                </a:lnTo>
                <a:lnTo>
                  <a:pt x="276733" y="687577"/>
                </a:lnTo>
                <a:lnTo>
                  <a:pt x="284479" y="679830"/>
                </a:lnTo>
                <a:lnTo>
                  <a:pt x="284479" y="660653"/>
                </a:lnTo>
                <a:lnTo>
                  <a:pt x="276733" y="652779"/>
                </a:lnTo>
                <a:close/>
              </a:path>
              <a:path extrusionOk="0" h="1781175" w="6172200">
                <a:moveTo>
                  <a:pt x="1734058" y="647064"/>
                </a:moveTo>
                <a:lnTo>
                  <a:pt x="1714880" y="647064"/>
                </a:lnTo>
                <a:lnTo>
                  <a:pt x="1707134" y="654812"/>
                </a:lnTo>
                <a:lnTo>
                  <a:pt x="1707134" y="673988"/>
                </a:lnTo>
                <a:lnTo>
                  <a:pt x="1714880" y="681736"/>
                </a:lnTo>
                <a:lnTo>
                  <a:pt x="1734058" y="681736"/>
                </a:lnTo>
                <a:lnTo>
                  <a:pt x="1741932" y="673988"/>
                </a:lnTo>
                <a:lnTo>
                  <a:pt x="1741932" y="654812"/>
                </a:lnTo>
                <a:lnTo>
                  <a:pt x="1734058" y="647064"/>
                </a:lnTo>
                <a:close/>
              </a:path>
              <a:path extrusionOk="0" h="1781175" w="6172200">
                <a:moveTo>
                  <a:pt x="3597909" y="641223"/>
                </a:moveTo>
                <a:lnTo>
                  <a:pt x="3578732" y="641223"/>
                </a:lnTo>
                <a:lnTo>
                  <a:pt x="3570985" y="648970"/>
                </a:lnTo>
                <a:lnTo>
                  <a:pt x="3570985" y="668147"/>
                </a:lnTo>
                <a:lnTo>
                  <a:pt x="3578732" y="676021"/>
                </a:lnTo>
                <a:lnTo>
                  <a:pt x="3597909" y="676021"/>
                </a:lnTo>
                <a:lnTo>
                  <a:pt x="3605783" y="668147"/>
                </a:lnTo>
                <a:lnTo>
                  <a:pt x="3605783" y="648970"/>
                </a:lnTo>
                <a:lnTo>
                  <a:pt x="3597909" y="641223"/>
                </a:lnTo>
                <a:close/>
              </a:path>
              <a:path extrusionOk="0" h="1781175" w="6172200">
                <a:moveTo>
                  <a:pt x="3174110" y="641223"/>
                </a:moveTo>
                <a:lnTo>
                  <a:pt x="3154806" y="641223"/>
                </a:lnTo>
                <a:lnTo>
                  <a:pt x="3147059" y="648970"/>
                </a:lnTo>
                <a:lnTo>
                  <a:pt x="3147059" y="668147"/>
                </a:lnTo>
                <a:lnTo>
                  <a:pt x="3154806" y="676021"/>
                </a:lnTo>
                <a:lnTo>
                  <a:pt x="3174110" y="676021"/>
                </a:lnTo>
                <a:lnTo>
                  <a:pt x="3181857" y="668147"/>
                </a:lnTo>
                <a:lnTo>
                  <a:pt x="3181857" y="648970"/>
                </a:lnTo>
                <a:lnTo>
                  <a:pt x="3174110" y="641223"/>
                </a:lnTo>
                <a:close/>
              </a:path>
              <a:path extrusionOk="0" h="1781175" w="6172200">
                <a:moveTo>
                  <a:pt x="1257935" y="641223"/>
                </a:moveTo>
                <a:lnTo>
                  <a:pt x="1238758" y="641223"/>
                </a:lnTo>
                <a:lnTo>
                  <a:pt x="1231011" y="648970"/>
                </a:lnTo>
                <a:lnTo>
                  <a:pt x="1231011" y="668147"/>
                </a:lnTo>
                <a:lnTo>
                  <a:pt x="1238758" y="676021"/>
                </a:lnTo>
                <a:lnTo>
                  <a:pt x="1257935" y="676021"/>
                </a:lnTo>
                <a:lnTo>
                  <a:pt x="1265809" y="668147"/>
                </a:lnTo>
                <a:lnTo>
                  <a:pt x="1265809" y="648970"/>
                </a:lnTo>
                <a:lnTo>
                  <a:pt x="1257935" y="641223"/>
                </a:lnTo>
                <a:close/>
              </a:path>
              <a:path extrusionOk="0" h="1781175" w="6172200">
                <a:moveTo>
                  <a:pt x="625094" y="641223"/>
                </a:moveTo>
                <a:lnTo>
                  <a:pt x="605916" y="641223"/>
                </a:lnTo>
                <a:lnTo>
                  <a:pt x="598042" y="648970"/>
                </a:lnTo>
                <a:lnTo>
                  <a:pt x="598042" y="668147"/>
                </a:lnTo>
                <a:lnTo>
                  <a:pt x="605916" y="676021"/>
                </a:lnTo>
                <a:lnTo>
                  <a:pt x="625094" y="676021"/>
                </a:lnTo>
                <a:lnTo>
                  <a:pt x="632840" y="668147"/>
                </a:lnTo>
                <a:lnTo>
                  <a:pt x="632840" y="648970"/>
                </a:lnTo>
                <a:lnTo>
                  <a:pt x="625094" y="641223"/>
                </a:lnTo>
                <a:close/>
              </a:path>
              <a:path extrusionOk="0" h="1781175" w="6172200">
                <a:moveTo>
                  <a:pt x="3075431" y="635508"/>
                </a:moveTo>
                <a:lnTo>
                  <a:pt x="3056128" y="635508"/>
                </a:lnTo>
                <a:lnTo>
                  <a:pt x="3048380" y="643254"/>
                </a:lnTo>
                <a:lnTo>
                  <a:pt x="3048380" y="662432"/>
                </a:lnTo>
                <a:lnTo>
                  <a:pt x="3056128" y="670178"/>
                </a:lnTo>
                <a:lnTo>
                  <a:pt x="3075431" y="670178"/>
                </a:lnTo>
                <a:lnTo>
                  <a:pt x="3083179" y="662432"/>
                </a:lnTo>
                <a:lnTo>
                  <a:pt x="3083179" y="643254"/>
                </a:lnTo>
                <a:lnTo>
                  <a:pt x="3075431" y="635508"/>
                </a:lnTo>
                <a:close/>
              </a:path>
              <a:path extrusionOk="0" h="1781175" w="6172200">
                <a:moveTo>
                  <a:pt x="6112129" y="623951"/>
                </a:moveTo>
                <a:lnTo>
                  <a:pt x="6092952" y="623951"/>
                </a:lnTo>
                <a:lnTo>
                  <a:pt x="6085078" y="631698"/>
                </a:lnTo>
                <a:lnTo>
                  <a:pt x="6085078" y="650875"/>
                </a:lnTo>
                <a:lnTo>
                  <a:pt x="6092952" y="658622"/>
                </a:lnTo>
                <a:lnTo>
                  <a:pt x="6112129" y="658622"/>
                </a:lnTo>
                <a:lnTo>
                  <a:pt x="6120003" y="650875"/>
                </a:lnTo>
                <a:lnTo>
                  <a:pt x="6120003" y="631698"/>
                </a:lnTo>
                <a:lnTo>
                  <a:pt x="6112129" y="623951"/>
                </a:lnTo>
                <a:close/>
              </a:path>
              <a:path extrusionOk="0" h="1781175" w="6172200">
                <a:moveTo>
                  <a:pt x="2947670" y="623951"/>
                </a:moveTo>
                <a:lnTo>
                  <a:pt x="2928366" y="623951"/>
                </a:lnTo>
                <a:lnTo>
                  <a:pt x="2920619" y="631698"/>
                </a:lnTo>
                <a:lnTo>
                  <a:pt x="2920619" y="650875"/>
                </a:lnTo>
                <a:lnTo>
                  <a:pt x="2928366" y="658622"/>
                </a:lnTo>
                <a:lnTo>
                  <a:pt x="2947670" y="658622"/>
                </a:lnTo>
                <a:lnTo>
                  <a:pt x="2955416" y="650875"/>
                </a:lnTo>
                <a:lnTo>
                  <a:pt x="2955416" y="631698"/>
                </a:lnTo>
                <a:lnTo>
                  <a:pt x="2947670" y="623951"/>
                </a:lnTo>
                <a:close/>
              </a:path>
              <a:path extrusionOk="0" h="1781175" w="6172200">
                <a:moveTo>
                  <a:pt x="3899916" y="618109"/>
                </a:moveTo>
                <a:lnTo>
                  <a:pt x="3880611" y="618109"/>
                </a:lnTo>
                <a:lnTo>
                  <a:pt x="3872865" y="625855"/>
                </a:lnTo>
                <a:lnTo>
                  <a:pt x="3872865" y="645033"/>
                </a:lnTo>
                <a:lnTo>
                  <a:pt x="3880611" y="652779"/>
                </a:lnTo>
                <a:lnTo>
                  <a:pt x="3899916" y="652779"/>
                </a:lnTo>
                <a:lnTo>
                  <a:pt x="3907663" y="645033"/>
                </a:lnTo>
                <a:lnTo>
                  <a:pt x="3907663" y="625855"/>
                </a:lnTo>
                <a:lnTo>
                  <a:pt x="3899916" y="618109"/>
                </a:lnTo>
                <a:close/>
              </a:path>
              <a:path extrusionOk="0" h="1781175" w="6172200">
                <a:moveTo>
                  <a:pt x="5757926" y="606551"/>
                </a:moveTo>
                <a:lnTo>
                  <a:pt x="5738749" y="606551"/>
                </a:lnTo>
                <a:lnTo>
                  <a:pt x="5730875" y="614299"/>
                </a:lnTo>
                <a:lnTo>
                  <a:pt x="5730875" y="633476"/>
                </a:lnTo>
                <a:lnTo>
                  <a:pt x="5738749" y="641223"/>
                </a:lnTo>
                <a:lnTo>
                  <a:pt x="5757926" y="641223"/>
                </a:lnTo>
                <a:lnTo>
                  <a:pt x="5765800" y="633476"/>
                </a:lnTo>
                <a:lnTo>
                  <a:pt x="5765800" y="614299"/>
                </a:lnTo>
                <a:lnTo>
                  <a:pt x="5757926" y="606551"/>
                </a:lnTo>
                <a:close/>
              </a:path>
              <a:path extrusionOk="0" h="1781175" w="6172200">
                <a:moveTo>
                  <a:pt x="2593466" y="606551"/>
                </a:moveTo>
                <a:lnTo>
                  <a:pt x="2574163" y="606551"/>
                </a:lnTo>
                <a:lnTo>
                  <a:pt x="2566416" y="614299"/>
                </a:lnTo>
                <a:lnTo>
                  <a:pt x="2566416" y="633476"/>
                </a:lnTo>
                <a:lnTo>
                  <a:pt x="2574163" y="641223"/>
                </a:lnTo>
                <a:lnTo>
                  <a:pt x="2593466" y="641223"/>
                </a:lnTo>
                <a:lnTo>
                  <a:pt x="2601214" y="633476"/>
                </a:lnTo>
                <a:lnTo>
                  <a:pt x="2601214" y="614299"/>
                </a:lnTo>
                <a:lnTo>
                  <a:pt x="2593466" y="606551"/>
                </a:lnTo>
                <a:close/>
              </a:path>
              <a:path extrusionOk="0" h="1781175" w="6172200">
                <a:moveTo>
                  <a:pt x="2262504" y="606551"/>
                </a:moveTo>
                <a:lnTo>
                  <a:pt x="2243201" y="606551"/>
                </a:lnTo>
                <a:lnTo>
                  <a:pt x="2235454" y="614299"/>
                </a:lnTo>
                <a:lnTo>
                  <a:pt x="2235454" y="633476"/>
                </a:lnTo>
                <a:lnTo>
                  <a:pt x="2243201" y="641223"/>
                </a:lnTo>
                <a:lnTo>
                  <a:pt x="2262504" y="641223"/>
                </a:lnTo>
                <a:lnTo>
                  <a:pt x="2270252" y="633476"/>
                </a:lnTo>
                <a:lnTo>
                  <a:pt x="2270252" y="614299"/>
                </a:lnTo>
                <a:lnTo>
                  <a:pt x="2262504" y="606551"/>
                </a:lnTo>
                <a:close/>
              </a:path>
              <a:path extrusionOk="0" h="1781175" w="6172200">
                <a:moveTo>
                  <a:pt x="1472819" y="606551"/>
                </a:moveTo>
                <a:lnTo>
                  <a:pt x="1453641" y="606551"/>
                </a:lnTo>
                <a:lnTo>
                  <a:pt x="1445767" y="614299"/>
                </a:lnTo>
                <a:lnTo>
                  <a:pt x="1445767" y="633476"/>
                </a:lnTo>
                <a:lnTo>
                  <a:pt x="1453641" y="641223"/>
                </a:lnTo>
                <a:lnTo>
                  <a:pt x="1472819" y="641223"/>
                </a:lnTo>
                <a:lnTo>
                  <a:pt x="1480692" y="633476"/>
                </a:lnTo>
                <a:lnTo>
                  <a:pt x="1480692" y="614299"/>
                </a:lnTo>
                <a:lnTo>
                  <a:pt x="1472819" y="606551"/>
                </a:lnTo>
                <a:close/>
              </a:path>
              <a:path extrusionOk="0" h="1781175" w="6172200">
                <a:moveTo>
                  <a:pt x="880617" y="606551"/>
                </a:moveTo>
                <a:lnTo>
                  <a:pt x="861313" y="606551"/>
                </a:lnTo>
                <a:lnTo>
                  <a:pt x="853566" y="614299"/>
                </a:lnTo>
                <a:lnTo>
                  <a:pt x="853566" y="633476"/>
                </a:lnTo>
                <a:lnTo>
                  <a:pt x="861313" y="641223"/>
                </a:lnTo>
                <a:lnTo>
                  <a:pt x="880617" y="641223"/>
                </a:lnTo>
                <a:lnTo>
                  <a:pt x="888364" y="633476"/>
                </a:lnTo>
                <a:lnTo>
                  <a:pt x="888364" y="614299"/>
                </a:lnTo>
                <a:lnTo>
                  <a:pt x="880617" y="606551"/>
                </a:lnTo>
                <a:close/>
              </a:path>
              <a:path extrusionOk="0" h="1781175" w="6172200">
                <a:moveTo>
                  <a:pt x="5641848" y="594995"/>
                </a:moveTo>
                <a:lnTo>
                  <a:pt x="5622544" y="594995"/>
                </a:lnTo>
                <a:lnTo>
                  <a:pt x="5614797" y="602741"/>
                </a:lnTo>
                <a:lnTo>
                  <a:pt x="5614797" y="621919"/>
                </a:lnTo>
                <a:lnTo>
                  <a:pt x="5622544" y="629665"/>
                </a:lnTo>
                <a:lnTo>
                  <a:pt x="5641848" y="629665"/>
                </a:lnTo>
                <a:lnTo>
                  <a:pt x="5649595" y="621919"/>
                </a:lnTo>
                <a:lnTo>
                  <a:pt x="5649595" y="602741"/>
                </a:lnTo>
                <a:lnTo>
                  <a:pt x="5641848" y="594995"/>
                </a:lnTo>
                <a:close/>
              </a:path>
              <a:path extrusionOk="0" h="1781175" w="6172200">
                <a:moveTo>
                  <a:pt x="2396109" y="594995"/>
                </a:moveTo>
                <a:lnTo>
                  <a:pt x="2376804" y="594995"/>
                </a:lnTo>
                <a:lnTo>
                  <a:pt x="2369058" y="602741"/>
                </a:lnTo>
                <a:lnTo>
                  <a:pt x="2369058" y="621919"/>
                </a:lnTo>
                <a:lnTo>
                  <a:pt x="2376804" y="629665"/>
                </a:lnTo>
                <a:lnTo>
                  <a:pt x="2396109" y="629665"/>
                </a:lnTo>
                <a:lnTo>
                  <a:pt x="2403855" y="621919"/>
                </a:lnTo>
                <a:lnTo>
                  <a:pt x="2403855" y="602741"/>
                </a:lnTo>
                <a:lnTo>
                  <a:pt x="2396109" y="594995"/>
                </a:lnTo>
                <a:close/>
              </a:path>
              <a:path extrusionOk="0" h="1781175" w="6172200">
                <a:moveTo>
                  <a:pt x="5914771" y="589152"/>
                </a:moveTo>
                <a:lnTo>
                  <a:pt x="5895467" y="589152"/>
                </a:lnTo>
                <a:lnTo>
                  <a:pt x="5887720" y="596900"/>
                </a:lnTo>
                <a:lnTo>
                  <a:pt x="5887720" y="616076"/>
                </a:lnTo>
                <a:lnTo>
                  <a:pt x="5895467" y="623951"/>
                </a:lnTo>
                <a:lnTo>
                  <a:pt x="5914771" y="623951"/>
                </a:lnTo>
                <a:lnTo>
                  <a:pt x="5922518" y="616076"/>
                </a:lnTo>
                <a:lnTo>
                  <a:pt x="5922518" y="596900"/>
                </a:lnTo>
                <a:lnTo>
                  <a:pt x="5914771" y="589152"/>
                </a:lnTo>
                <a:close/>
              </a:path>
              <a:path extrusionOk="0" h="1781175" w="6172200">
                <a:moveTo>
                  <a:pt x="3487674" y="589152"/>
                </a:moveTo>
                <a:lnTo>
                  <a:pt x="3468370" y="589152"/>
                </a:lnTo>
                <a:lnTo>
                  <a:pt x="3460623" y="596900"/>
                </a:lnTo>
                <a:lnTo>
                  <a:pt x="3460623" y="616076"/>
                </a:lnTo>
                <a:lnTo>
                  <a:pt x="3468370" y="623951"/>
                </a:lnTo>
                <a:lnTo>
                  <a:pt x="3487674" y="623951"/>
                </a:lnTo>
                <a:lnTo>
                  <a:pt x="3495421" y="616076"/>
                </a:lnTo>
                <a:lnTo>
                  <a:pt x="3495421" y="596900"/>
                </a:lnTo>
                <a:lnTo>
                  <a:pt x="3487674" y="589152"/>
                </a:lnTo>
                <a:close/>
              </a:path>
              <a:path extrusionOk="0" h="1781175" w="6172200">
                <a:moveTo>
                  <a:pt x="2088261" y="589152"/>
                </a:moveTo>
                <a:lnTo>
                  <a:pt x="2069084" y="589152"/>
                </a:lnTo>
                <a:lnTo>
                  <a:pt x="2061210" y="596900"/>
                </a:lnTo>
                <a:lnTo>
                  <a:pt x="2061210" y="616076"/>
                </a:lnTo>
                <a:lnTo>
                  <a:pt x="2069084" y="623951"/>
                </a:lnTo>
                <a:lnTo>
                  <a:pt x="2088261" y="623951"/>
                </a:lnTo>
                <a:lnTo>
                  <a:pt x="2096135" y="616076"/>
                </a:lnTo>
                <a:lnTo>
                  <a:pt x="2096135" y="596900"/>
                </a:lnTo>
                <a:lnTo>
                  <a:pt x="2088261" y="589152"/>
                </a:lnTo>
                <a:close/>
              </a:path>
              <a:path extrusionOk="0" h="1781175" w="6172200">
                <a:moveTo>
                  <a:pt x="1978025" y="583438"/>
                </a:moveTo>
                <a:lnTo>
                  <a:pt x="1958721" y="583438"/>
                </a:lnTo>
                <a:lnTo>
                  <a:pt x="1950974" y="591185"/>
                </a:lnTo>
                <a:lnTo>
                  <a:pt x="1950974" y="610362"/>
                </a:lnTo>
                <a:lnTo>
                  <a:pt x="1958721" y="618109"/>
                </a:lnTo>
                <a:lnTo>
                  <a:pt x="1978025" y="618109"/>
                </a:lnTo>
                <a:lnTo>
                  <a:pt x="1985772" y="610362"/>
                </a:lnTo>
                <a:lnTo>
                  <a:pt x="1985772" y="591185"/>
                </a:lnTo>
                <a:lnTo>
                  <a:pt x="1978025" y="583438"/>
                </a:lnTo>
                <a:close/>
              </a:path>
              <a:path extrusionOk="0" h="1781175" w="6172200">
                <a:moveTo>
                  <a:pt x="1606423" y="583438"/>
                </a:moveTo>
                <a:lnTo>
                  <a:pt x="1587119" y="583438"/>
                </a:lnTo>
                <a:lnTo>
                  <a:pt x="1579372" y="591185"/>
                </a:lnTo>
                <a:lnTo>
                  <a:pt x="1579372" y="610362"/>
                </a:lnTo>
                <a:lnTo>
                  <a:pt x="1587119" y="618109"/>
                </a:lnTo>
                <a:lnTo>
                  <a:pt x="1606423" y="618109"/>
                </a:lnTo>
                <a:lnTo>
                  <a:pt x="1614170" y="610362"/>
                </a:lnTo>
                <a:lnTo>
                  <a:pt x="1614170" y="591185"/>
                </a:lnTo>
                <a:lnTo>
                  <a:pt x="1606423" y="583438"/>
                </a:lnTo>
                <a:close/>
              </a:path>
              <a:path extrusionOk="0" h="1781175" w="6172200">
                <a:moveTo>
                  <a:pt x="1002538" y="583438"/>
                </a:moveTo>
                <a:lnTo>
                  <a:pt x="983234" y="583438"/>
                </a:lnTo>
                <a:lnTo>
                  <a:pt x="975487" y="591185"/>
                </a:lnTo>
                <a:lnTo>
                  <a:pt x="975487" y="610362"/>
                </a:lnTo>
                <a:lnTo>
                  <a:pt x="983234" y="618109"/>
                </a:lnTo>
                <a:lnTo>
                  <a:pt x="1002538" y="618109"/>
                </a:lnTo>
                <a:lnTo>
                  <a:pt x="1010285" y="610362"/>
                </a:lnTo>
                <a:lnTo>
                  <a:pt x="1010285" y="591185"/>
                </a:lnTo>
                <a:lnTo>
                  <a:pt x="1002538" y="583438"/>
                </a:lnTo>
                <a:close/>
              </a:path>
              <a:path extrusionOk="0" h="1781175" w="6172200">
                <a:moveTo>
                  <a:pt x="497332" y="583438"/>
                </a:moveTo>
                <a:lnTo>
                  <a:pt x="478154" y="583438"/>
                </a:lnTo>
                <a:lnTo>
                  <a:pt x="470280" y="591185"/>
                </a:lnTo>
                <a:lnTo>
                  <a:pt x="470280" y="610362"/>
                </a:lnTo>
                <a:lnTo>
                  <a:pt x="478154" y="618109"/>
                </a:lnTo>
                <a:lnTo>
                  <a:pt x="497332" y="618109"/>
                </a:lnTo>
                <a:lnTo>
                  <a:pt x="505205" y="610362"/>
                </a:lnTo>
                <a:lnTo>
                  <a:pt x="505205" y="591185"/>
                </a:lnTo>
                <a:lnTo>
                  <a:pt x="497332" y="583438"/>
                </a:lnTo>
                <a:close/>
              </a:path>
              <a:path extrusionOk="0" h="1781175" w="6172200">
                <a:moveTo>
                  <a:pt x="375412" y="583438"/>
                </a:moveTo>
                <a:lnTo>
                  <a:pt x="356235" y="583438"/>
                </a:lnTo>
                <a:lnTo>
                  <a:pt x="348361" y="591185"/>
                </a:lnTo>
                <a:lnTo>
                  <a:pt x="348361" y="610362"/>
                </a:lnTo>
                <a:lnTo>
                  <a:pt x="356235" y="618109"/>
                </a:lnTo>
                <a:lnTo>
                  <a:pt x="375412" y="618109"/>
                </a:lnTo>
                <a:lnTo>
                  <a:pt x="383159" y="610362"/>
                </a:lnTo>
                <a:lnTo>
                  <a:pt x="383159" y="591185"/>
                </a:lnTo>
                <a:lnTo>
                  <a:pt x="375412" y="583438"/>
                </a:lnTo>
                <a:close/>
              </a:path>
              <a:path extrusionOk="0" h="1781175" w="6172200">
                <a:moveTo>
                  <a:pt x="3255391" y="577596"/>
                </a:moveTo>
                <a:lnTo>
                  <a:pt x="3236214" y="577596"/>
                </a:lnTo>
                <a:lnTo>
                  <a:pt x="3228340" y="585342"/>
                </a:lnTo>
                <a:lnTo>
                  <a:pt x="3228340" y="604520"/>
                </a:lnTo>
                <a:lnTo>
                  <a:pt x="3236214" y="612266"/>
                </a:lnTo>
                <a:lnTo>
                  <a:pt x="3255391" y="612266"/>
                </a:lnTo>
                <a:lnTo>
                  <a:pt x="3263138" y="604520"/>
                </a:lnTo>
                <a:lnTo>
                  <a:pt x="3263138" y="585342"/>
                </a:lnTo>
                <a:lnTo>
                  <a:pt x="3255391" y="577596"/>
                </a:lnTo>
                <a:close/>
              </a:path>
              <a:path extrusionOk="0" h="1781175" w="6172200">
                <a:moveTo>
                  <a:pt x="3766311" y="571753"/>
                </a:moveTo>
                <a:lnTo>
                  <a:pt x="3747134" y="571753"/>
                </a:lnTo>
                <a:lnTo>
                  <a:pt x="3739260" y="579627"/>
                </a:lnTo>
                <a:lnTo>
                  <a:pt x="3739260" y="598804"/>
                </a:lnTo>
                <a:lnTo>
                  <a:pt x="3747134" y="606551"/>
                </a:lnTo>
                <a:lnTo>
                  <a:pt x="3766311" y="606551"/>
                </a:lnTo>
                <a:lnTo>
                  <a:pt x="3774185" y="598804"/>
                </a:lnTo>
                <a:lnTo>
                  <a:pt x="3774185" y="579627"/>
                </a:lnTo>
                <a:lnTo>
                  <a:pt x="3766311" y="571753"/>
                </a:lnTo>
                <a:close/>
              </a:path>
              <a:path extrusionOk="0" h="1781175" w="6172200">
                <a:moveTo>
                  <a:pt x="5444363" y="566038"/>
                </a:moveTo>
                <a:lnTo>
                  <a:pt x="5425185" y="566038"/>
                </a:lnTo>
                <a:lnTo>
                  <a:pt x="5417311" y="573786"/>
                </a:lnTo>
                <a:lnTo>
                  <a:pt x="5417311" y="592963"/>
                </a:lnTo>
                <a:lnTo>
                  <a:pt x="5425185" y="600710"/>
                </a:lnTo>
                <a:lnTo>
                  <a:pt x="5444363" y="600710"/>
                </a:lnTo>
                <a:lnTo>
                  <a:pt x="5452236" y="592963"/>
                </a:lnTo>
                <a:lnTo>
                  <a:pt x="5452236" y="573786"/>
                </a:lnTo>
                <a:lnTo>
                  <a:pt x="5444363" y="566038"/>
                </a:lnTo>
                <a:close/>
              </a:path>
              <a:path extrusionOk="0" h="1781175" w="6172200">
                <a:moveTo>
                  <a:pt x="4027678" y="566038"/>
                </a:moveTo>
                <a:lnTo>
                  <a:pt x="4008374" y="566038"/>
                </a:lnTo>
                <a:lnTo>
                  <a:pt x="4000627" y="573786"/>
                </a:lnTo>
                <a:lnTo>
                  <a:pt x="4000627" y="592963"/>
                </a:lnTo>
                <a:lnTo>
                  <a:pt x="4008374" y="600710"/>
                </a:lnTo>
                <a:lnTo>
                  <a:pt x="4027678" y="600710"/>
                </a:lnTo>
                <a:lnTo>
                  <a:pt x="4035425" y="592963"/>
                </a:lnTo>
                <a:lnTo>
                  <a:pt x="4035425" y="573786"/>
                </a:lnTo>
                <a:lnTo>
                  <a:pt x="4027678" y="566038"/>
                </a:lnTo>
                <a:close/>
              </a:path>
              <a:path extrusionOk="0" h="1781175" w="6172200">
                <a:moveTo>
                  <a:pt x="1832864" y="566038"/>
                </a:moveTo>
                <a:lnTo>
                  <a:pt x="1813560" y="566038"/>
                </a:lnTo>
                <a:lnTo>
                  <a:pt x="1805813" y="573786"/>
                </a:lnTo>
                <a:lnTo>
                  <a:pt x="1805813" y="592963"/>
                </a:lnTo>
                <a:lnTo>
                  <a:pt x="1813560" y="600710"/>
                </a:lnTo>
                <a:lnTo>
                  <a:pt x="1832864" y="600710"/>
                </a:lnTo>
                <a:lnTo>
                  <a:pt x="1840611" y="592963"/>
                </a:lnTo>
                <a:lnTo>
                  <a:pt x="1840611" y="573786"/>
                </a:lnTo>
                <a:lnTo>
                  <a:pt x="1832864" y="566038"/>
                </a:lnTo>
                <a:close/>
              </a:path>
              <a:path extrusionOk="0" h="1781175" w="6172200">
                <a:moveTo>
                  <a:pt x="1118615" y="566038"/>
                </a:moveTo>
                <a:lnTo>
                  <a:pt x="1099439" y="566038"/>
                </a:lnTo>
                <a:lnTo>
                  <a:pt x="1091564" y="573786"/>
                </a:lnTo>
                <a:lnTo>
                  <a:pt x="1091564" y="592963"/>
                </a:lnTo>
                <a:lnTo>
                  <a:pt x="1099439" y="600710"/>
                </a:lnTo>
                <a:lnTo>
                  <a:pt x="1118615" y="600710"/>
                </a:lnTo>
                <a:lnTo>
                  <a:pt x="1126489" y="592963"/>
                </a:lnTo>
                <a:lnTo>
                  <a:pt x="1126489" y="573786"/>
                </a:lnTo>
                <a:lnTo>
                  <a:pt x="1118615" y="566038"/>
                </a:lnTo>
                <a:close/>
              </a:path>
              <a:path extrusionOk="0" h="1781175" w="6172200">
                <a:moveTo>
                  <a:pt x="6013450" y="560197"/>
                </a:moveTo>
                <a:lnTo>
                  <a:pt x="5994146" y="560197"/>
                </a:lnTo>
                <a:lnTo>
                  <a:pt x="5986399" y="568071"/>
                </a:lnTo>
                <a:lnTo>
                  <a:pt x="5986399" y="587248"/>
                </a:lnTo>
                <a:lnTo>
                  <a:pt x="5994146" y="594995"/>
                </a:lnTo>
                <a:lnTo>
                  <a:pt x="6013450" y="594995"/>
                </a:lnTo>
                <a:lnTo>
                  <a:pt x="6021197" y="587248"/>
                </a:lnTo>
                <a:lnTo>
                  <a:pt x="6021197" y="568071"/>
                </a:lnTo>
                <a:lnTo>
                  <a:pt x="6013450" y="560197"/>
                </a:lnTo>
                <a:close/>
              </a:path>
              <a:path extrusionOk="0" h="1781175" w="6172200">
                <a:moveTo>
                  <a:pt x="3371469" y="560197"/>
                </a:moveTo>
                <a:lnTo>
                  <a:pt x="3352292" y="560197"/>
                </a:lnTo>
                <a:lnTo>
                  <a:pt x="3344545" y="568071"/>
                </a:lnTo>
                <a:lnTo>
                  <a:pt x="3344545" y="587248"/>
                </a:lnTo>
                <a:lnTo>
                  <a:pt x="3352292" y="594995"/>
                </a:lnTo>
                <a:lnTo>
                  <a:pt x="3371469" y="594995"/>
                </a:lnTo>
                <a:lnTo>
                  <a:pt x="3379343" y="587248"/>
                </a:lnTo>
                <a:lnTo>
                  <a:pt x="3379343" y="568071"/>
                </a:lnTo>
                <a:lnTo>
                  <a:pt x="3371469" y="560197"/>
                </a:lnTo>
                <a:close/>
              </a:path>
              <a:path extrusionOk="0" h="1781175" w="6172200">
                <a:moveTo>
                  <a:pt x="2796666" y="560197"/>
                </a:moveTo>
                <a:lnTo>
                  <a:pt x="2777490" y="560197"/>
                </a:lnTo>
                <a:lnTo>
                  <a:pt x="2769616" y="568071"/>
                </a:lnTo>
                <a:lnTo>
                  <a:pt x="2769616" y="587248"/>
                </a:lnTo>
                <a:lnTo>
                  <a:pt x="2777490" y="594995"/>
                </a:lnTo>
                <a:lnTo>
                  <a:pt x="2796666" y="594995"/>
                </a:lnTo>
                <a:lnTo>
                  <a:pt x="2804541" y="587248"/>
                </a:lnTo>
                <a:lnTo>
                  <a:pt x="2804541" y="568071"/>
                </a:lnTo>
                <a:lnTo>
                  <a:pt x="2796666" y="560197"/>
                </a:lnTo>
                <a:close/>
              </a:path>
              <a:path extrusionOk="0" h="1781175" w="6172200">
                <a:moveTo>
                  <a:pt x="4346956" y="554482"/>
                </a:moveTo>
                <a:lnTo>
                  <a:pt x="4327779" y="554482"/>
                </a:lnTo>
                <a:lnTo>
                  <a:pt x="4319905" y="562228"/>
                </a:lnTo>
                <a:lnTo>
                  <a:pt x="4319905" y="581405"/>
                </a:lnTo>
                <a:lnTo>
                  <a:pt x="4327779" y="589152"/>
                </a:lnTo>
                <a:lnTo>
                  <a:pt x="4346956" y="589152"/>
                </a:lnTo>
                <a:lnTo>
                  <a:pt x="4354830" y="581405"/>
                </a:lnTo>
                <a:lnTo>
                  <a:pt x="4354830" y="562228"/>
                </a:lnTo>
                <a:lnTo>
                  <a:pt x="4346956" y="554482"/>
                </a:lnTo>
                <a:close/>
              </a:path>
              <a:path extrusionOk="0" h="1781175" w="6172200">
                <a:moveTo>
                  <a:pt x="4178554" y="554482"/>
                </a:moveTo>
                <a:lnTo>
                  <a:pt x="4159377" y="554482"/>
                </a:lnTo>
                <a:lnTo>
                  <a:pt x="4151629" y="562228"/>
                </a:lnTo>
                <a:lnTo>
                  <a:pt x="4151629" y="581405"/>
                </a:lnTo>
                <a:lnTo>
                  <a:pt x="4159377" y="589152"/>
                </a:lnTo>
                <a:lnTo>
                  <a:pt x="4178554" y="589152"/>
                </a:lnTo>
                <a:lnTo>
                  <a:pt x="4186428" y="581405"/>
                </a:lnTo>
                <a:lnTo>
                  <a:pt x="4186428" y="562228"/>
                </a:lnTo>
                <a:lnTo>
                  <a:pt x="4178554" y="554482"/>
                </a:lnTo>
                <a:close/>
              </a:path>
              <a:path extrusionOk="0" h="1781175" w="6172200">
                <a:moveTo>
                  <a:pt x="1345057" y="548639"/>
                </a:moveTo>
                <a:lnTo>
                  <a:pt x="1325879" y="548639"/>
                </a:lnTo>
                <a:lnTo>
                  <a:pt x="1318005" y="556387"/>
                </a:lnTo>
                <a:lnTo>
                  <a:pt x="1318005" y="575563"/>
                </a:lnTo>
                <a:lnTo>
                  <a:pt x="1325879" y="583438"/>
                </a:lnTo>
                <a:lnTo>
                  <a:pt x="1345057" y="583438"/>
                </a:lnTo>
                <a:lnTo>
                  <a:pt x="1352930" y="575563"/>
                </a:lnTo>
                <a:lnTo>
                  <a:pt x="1352930" y="556387"/>
                </a:lnTo>
                <a:lnTo>
                  <a:pt x="1345057" y="548639"/>
                </a:lnTo>
                <a:close/>
              </a:path>
              <a:path extrusionOk="0" h="1781175" w="6172200">
                <a:moveTo>
                  <a:pt x="131572" y="542925"/>
                </a:moveTo>
                <a:lnTo>
                  <a:pt x="112267" y="542925"/>
                </a:lnTo>
                <a:lnTo>
                  <a:pt x="104521" y="550672"/>
                </a:lnTo>
                <a:lnTo>
                  <a:pt x="104521" y="569849"/>
                </a:lnTo>
                <a:lnTo>
                  <a:pt x="112267" y="577596"/>
                </a:lnTo>
                <a:lnTo>
                  <a:pt x="131572" y="577596"/>
                </a:lnTo>
                <a:lnTo>
                  <a:pt x="139319" y="569849"/>
                </a:lnTo>
                <a:lnTo>
                  <a:pt x="139319" y="550672"/>
                </a:lnTo>
                <a:lnTo>
                  <a:pt x="131572" y="542925"/>
                </a:lnTo>
                <a:close/>
              </a:path>
              <a:path extrusionOk="0" h="1781175" w="6172200">
                <a:moveTo>
                  <a:pt x="2506345" y="537083"/>
                </a:moveTo>
                <a:lnTo>
                  <a:pt x="2487167" y="537083"/>
                </a:lnTo>
                <a:lnTo>
                  <a:pt x="2479294" y="544829"/>
                </a:lnTo>
                <a:lnTo>
                  <a:pt x="2479294" y="564007"/>
                </a:lnTo>
                <a:lnTo>
                  <a:pt x="2487167" y="571753"/>
                </a:lnTo>
                <a:lnTo>
                  <a:pt x="2506345" y="571753"/>
                </a:lnTo>
                <a:lnTo>
                  <a:pt x="2514219" y="564007"/>
                </a:lnTo>
                <a:lnTo>
                  <a:pt x="2514219" y="544829"/>
                </a:lnTo>
                <a:lnTo>
                  <a:pt x="2506345" y="537083"/>
                </a:lnTo>
                <a:close/>
              </a:path>
              <a:path extrusionOk="0" h="1781175" w="6172200">
                <a:moveTo>
                  <a:pt x="247650" y="537083"/>
                </a:moveTo>
                <a:lnTo>
                  <a:pt x="228473" y="537083"/>
                </a:lnTo>
                <a:lnTo>
                  <a:pt x="220599" y="544829"/>
                </a:lnTo>
                <a:lnTo>
                  <a:pt x="220599" y="564007"/>
                </a:lnTo>
                <a:lnTo>
                  <a:pt x="228473" y="571753"/>
                </a:lnTo>
                <a:lnTo>
                  <a:pt x="247650" y="571753"/>
                </a:lnTo>
                <a:lnTo>
                  <a:pt x="255524" y="564007"/>
                </a:lnTo>
                <a:lnTo>
                  <a:pt x="255524" y="544829"/>
                </a:lnTo>
                <a:lnTo>
                  <a:pt x="247650" y="537083"/>
                </a:lnTo>
                <a:close/>
              </a:path>
              <a:path extrusionOk="0" h="1781175" w="6172200">
                <a:moveTo>
                  <a:pt x="1687702" y="531367"/>
                </a:moveTo>
                <a:lnTo>
                  <a:pt x="1668399" y="531367"/>
                </a:lnTo>
                <a:lnTo>
                  <a:pt x="1660652" y="539114"/>
                </a:lnTo>
                <a:lnTo>
                  <a:pt x="1660652" y="558291"/>
                </a:lnTo>
                <a:lnTo>
                  <a:pt x="1668399" y="566038"/>
                </a:lnTo>
                <a:lnTo>
                  <a:pt x="1687702" y="566038"/>
                </a:lnTo>
                <a:lnTo>
                  <a:pt x="1695450" y="558291"/>
                </a:lnTo>
                <a:lnTo>
                  <a:pt x="1695450" y="539114"/>
                </a:lnTo>
                <a:lnTo>
                  <a:pt x="1687702" y="531367"/>
                </a:lnTo>
                <a:close/>
              </a:path>
              <a:path extrusionOk="0" h="1781175" w="6172200">
                <a:moveTo>
                  <a:pt x="3615435" y="525526"/>
                </a:moveTo>
                <a:lnTo>
                  <a:pt x="3596131" y="525526"/>
                </a:lnTo>
                <a:lnTo>
                  <a:pt x="3588384" y="533273"/>
                </a:lnTo>
                <a:lnTo>
                  <a:pt x="3588384" y="552450"/>
                </a:lnTo>
                <a:lnTo>
                  <a:pt x="3596131" y="560197"/>
                </a:lnTo>
                <a:lnTo>
                  <a:pt x="3615435" y="560197"/>
                </a:lnTo>
                <a:lnTo>
                  <a:pt x="3623182" y="552450"/>
                </a:lnTo>
                <a:lnTo>
                  <a:pt x="3623182" y="533273"/>
                </a:lnTo>
                <a:lnTo>
                  <a:pt x="3615435" y="525526"/>
                </a:lnTo>
                <a:close/>
              </a:path>
              <a:path extrusionOk="0" h="1781175" w="6172200">
                <a:moveTo>
                  <a:pt x="2680589" y="525526"/>
                </a:moveTo>
                <a:lnTo>
                  <a:pt x="2661285" y="525526"/>
                </a:lnTo>
                <a:lnTo>
                  <a:pt x="2653538" y="533273"/>
                </a:lnTo>
                <a:lnTo>
                  <a:pt x="2653538" y="552450"/>
                </a:lnTo>
                <a:lnTo>
                  <a:pt x="2661285" y="560197"/>
                </a:lnTo>
                <a:lnTo>
                  <a:pt x="2680589" y="560197"/>
                </a:lnTo>
                <a:lnTo>
                  <a:pt x="2688336" y="552450"/>
                </a:lnTo>
                <a:lnTo>
                  <a:pt x="2688336" y="533273"/>
                </a:lnTo>
                <a:lnTo>
                  <a:pt x="2680589" y="525526"/>
                </a:lnTo>
                <a:close/>
              </a:path>
              <a:path extrusionOk="0" h="1781175" w="6172200">
                <a:moveTo>
                  <a:pt x="712215" y="525526"/>
                </a:moveTo>
                <a:lnTo>
                  <a:pt x="692912" y="525526"/>
                </a:lnTo>
                <a:lnTo>
                  <a:pt x="685164" y="533273"/>
                </a:lnTo>
                <a:lnTo>
                  <a:pt x="685164" y="552450"/>
                </a:lnTo>
                <a:lnTo>
                  <a:pt x="692912" y="560197"/>
                </a:lnTo>
                <a:lnTo>
                  <a:pt x="712215" y="560197"/>
                </a:lnTo>
                <a:lnTo>
                  <a:pt x="719963" y="552450"/>
                </a:lnTo>
                <a:lnTo>
                  <a:pt x="719963" y="533273"/>
                </a:lnTo>
                <a:lnTo>
                  <a:pt x="712215" y="525526"/>
                </a:lnTo>
                <a:close/>
              </a:path>
              <a:path extrusionOk="0" h="1781175" w="6172200">
                <a:moveTo>
                  <a:pt x="3040506" y="519684"/>
                </a:moveTo>
                <a:lnTo>
                  <a:pt x="3021329" y="519684"/>
                </a:lnTo>
                <a:lnTo>
                  <a:pt x="3013455" y="527558"/>
                </a:lnTo>
                <a:lnTo>
                  <a:pt x="3013455" y="546735"/>
                </a:lnTo>
                <a:lnTo>
                  <a:pt x="3021329" y="554482"/>
                </a:lnTo>
                <a:lnTo>
                  <a:pt x="3040506" y="554482"/>
                </a:lnTo>
                <a:lnTo>
                  <a:pt x="3048380" y="546735"/>
                </a:lnTo>
                <a:lnTo>
                  <a:pt x="3048380" y="527558"/>
                </a:lnTo>
                <a:lnTo>
                  <a:pt x="3040506" y="519684"/>
                </a:lnTo>
                <a:close/>
              </a:path>
              <a:path extrusionOk="0" h="1781175" w="6172200">
                <a:moveTo>
                  <a:pt x="2912872" y="519684"/>
                </a:moveTo>
                <a:lnTo>
                  <a:pt x="2893567" y="519684"/>
                </a:lnTo>
                <a:lnTo>
                  <a:pt x="2885821" y="527558"/>
                </a:lnTo>
                <a:lnTo>
                  <a:pt x="2885821" y="546735"/>
                </a:lnTo>
                <a:lnTo>
                  <a:pt x="2893567" y="554482"/>
                </a:lnTo>
                <a:lnTo>
                  <a:pt x="2912872" y="554482"/>
                </a:lnTo>
                <a:lnTo>
                  <a:pt x="2920619" y="546735"/>
                </a:lnTo>
                <a:lnTo>
                  <a:pt x="2920619" y="527558"/>
                </a:lnTo>
                <a:lnTo>
                  <a:pt x="2912872" y="519684"/>
                </a:lnTo>
                <a:close/>
              </a:path>
              <a:path extrusionOk="0" h="1781175" w="6172200">
                <a:moveTo>
                  <a:pt x="813562" y="519684"/>
                </a:moveTo>
                <a:lnTo>
                  <a:pt x="800735" y="519684"/>
                </a:lnTo>
                <a:lnTo>
                  <a:pt x="795527" y="524890"/>
                </a:lnTo>
                <a:lnTo>
                  <a:pt x="795527" y="537717"/>
                </a:lnTo>
                <a:lnTo>
                  <a:pt x="800735" y="542925"/>
                </a:lnTo>
                <a:lnTo>
                  <a:pt x="813562" y="542925"/>
                </a:lnTo>
                <a:lnTo>
                  <a:pt x="818641" y="537717"/>
                </a:lnTo>
                <a:lnTo>
                  <a:pt x="818641" y="524890"/>
                </a:lnTo>
                <a:lnTo>
                  <a:pt x="813562" y="519684"/>
                </a:lnTo>
                <a:close/>
              </a:path>
              <a:path extrusionOk="0" h="1781175" w="6172200">
                <a:moveTo>
                  <a:pt x="601852" y="519684"/>
                </a:moveTo>
                <a:lnTo>
                  <a:pt x="582676" y="519684"/>
                </a:lnTo>
                <a:lnTo>
                  <a:pt x="574801" y="527558"/>
                </a:lnTo>
                <a:lnTo>
                  <a:pt x="574801" y="546735"/>
                </a:lnTo>
                <a:lnTo>
                  <a:pt x="582676" y="554482"/>
                </a:lnTo>
                <a:lnTo>
                  <a:pt x="601852" y="554482"/>
                </a:lnTo>
                <a:lnTo>
                  <a:pt x="609726" y="546735"/>
                </a:lnTo>
                <a:lnTo>
                  <a:pt x="609726" y="527558"/>
                </a:lnTo>
                <a:lnTo>
                  <a:pt x="601852" y="519684"/>
                </a:lnTo>
                <a:close/>
              </a:path>
              <a:path extrusionOk="0" h="1781175" w="6172200">
                <a:moveTo>
                  <a:pt x="5821807" y="513969"/>
                </a:moveTo>
                <a:lnTo>
                  <a:pt x="5802630" y="513969"/>
                </a:lnTo>
                <a:lnTo>
                  <a:pt x="5794756" y="521715"/>
                </a:lnTo>
                <a:lnTo>
                  <a:pt x="5794756" y="540892"/>
                </a:lnTo>
                <a:lnTo>
                  <a:pt x="5802630" y="548639"/>
                </a:lnTo>
                <a:lnTo>
                  <a:pt x="5821807" y="548639"/>
                </a:lnTo>
                <a:lnTo>
                  <a:pt x="5829681" y="540892"/>
                </a:lnTo>
                <a:lnTo>
                  <a:pt x="5829681" y="521715"/>
                </a:lnTo>
                <a:lnTo>
                  <a:pt x="5821807" y="513969"/>
                </a:lnTo>
                <a:close/>
              </a:path>
              <a:path extrusionOk="0" h="1781175" w="6172200">
                <a:moveTo>
                  <a:pt x="5543169" y="513969"/>
                </a:moveTo>
                <a:lnTo>
                  <a:pt x="5523865" y="513969"/>
                </a:lnTo>
                <a:lnTo>
                  <a:pt x="5516118" y="521715"/>
                </a:lnTo>
                <a:lnTo>
                  <a:pt x="5516118" y="540892"/>
                </a:lnTo>
                <a:lnTo>
                  <a:pt x="5523865" y="548639"/>
                </a:lnTo>
                <a:lnTo>
                  <a:pt x="5543169" y="548639"/>
                </a:lnTo>
                <a:lnTo>
                  <a:pt x="5550916" y="540892"/>
                </a:lnTo>
                <a:lnTo>
                  <a:pt x="5550916" y="521715"/>
                </a:lnTo>
                <a:lnTo>
                  <a:pt x="5543169" y="513969"/>
                </a:lnTo>
                <a:close/>
              </a:path>
              <a:path extrusionOk="0" h="1781175" w="6172200">
                <a:moveTo>
                  <a:pt x="3888231" y="513969"/>
                </a:moveTo>
                <a:lnTo>
                  <a:pt x="3869054" y="513969"/>
                </a:lnTo>
                <a:lnTo>
                  <a:pt x="3861307" y="521715"/>
                </a:lnTo>
                <a:lnTo>
                  <a:pt x="3861307" y="540892"/>
                </a:lnTo>
                <a:lnTo>
                  <a:pt x="3869054" y="548639"/>
                </a:lnTo>
                <a:lnTo>
                  <a:pt x="3888231" y="548639"/>
                </a:lnTo>
                <a:lnTo>
                  <a:pt x="3896105" y="540892"/>
                </a:lnTo>
                <a:lnTo>
                  <a:pt x="3896105" y="521715"/>
                </a:lnTo>
                <a:lnTo>
                  <a:pt x="3888231" y="513969"/>
                </a:lnTo>
                <a:close/>
              </a:path>
              <a:path extrusionOk="0" h="1781175" w="6172200">
                <a:moveTo>
                  <a:pt x="2157984" y="513969"/>
                </a:moveTo>
                <a:lnTo>
                  <a:pt x="2138807" y="513969"/>
                </a:lnTo>
                <a:lnTo>
                  <a:pt x="2130933" y="521715"/>
                </a:lnTo>
                <a:lnTo>
                  <a:pt x="2130933" y="540892"/>
                </a:lnTo>
                <a:lnTo>
                  <a:pt x="2138807" y="548639"/>
                </a:lnTo>
                <a:lnTo>
                  <a:pt x="2157984" y="548639"/>
                </a:lnTo>
                <a:lnTo>
                  <a:pt x="2165730" y="540892"/>
                </a:lnTo>
                <a:lnTo>
                  <a:pt x="2165730" y="521715"/>
                </a:lnTo>
                <a:lnTo>
                  <a:pt x="2157984" y="513969"/>
                </a:lnTo>
                <a:close/>
              </a:path>
              <a:path extrusionOk="0" h="1781175" w="6172200">
                <a:moveTo>
                  <a:pt x="1217295" y="513969"/>
                </a:moveTo>
                <a:lnTo>
                  <a:pt x="1198117" y="513969"/>
                </a:lnTo>
                <a:lnTo>
                  <a:pt x="1190371" y="521715"/>
                </a:lnTo>
                <a:lnTo>
                  <a:pt x="1190371" y="540892"/>
                </a:lnTo>
                <a:lnTo>
                  <a:pt x="1198117" y="548639"/>
                </a:lnTo>
                <a:lnTo>
                  <a:pt x="1217295" y="548639"/>
                </a:lnTo>
                <a:lnTo>
                  <a:pt x="1225169" y="540892"/>
                </a:lnTo>
                <a:lnTo>
                  <a:pt x="1225169" y="521715"/>
                </a:lnTo>
                <a:lnTo>
                  <a:pt x="1217295" y="513969"/>
                </a:lnTo>
                <a:close/>
              </a:path>
              <a:path extrusionOk="0" h="1781175" w="6172200">
                <a:moveTo>
                  <a:pt x="2337942" y="508126"/>
                </a:moveTo>
                <a:lnTo>
                  <a:pt x="2318766" y="508126"/>
                </a:lnTo>
                <a:lnTo>
                  <a:pt x="2310891" y="515874"/>
                </a:lnTo>
                <a:lnTo>
                  <a:pt x="2310891" y="535051"/>
                </a:lnTo>
                <a:lnTo>
                  <a:pt x="2318766" y="542925"/>
                </a:lnTo>
                <a:lnTo>
                  <a:pt x="2337942" y="542925"/>
                </a:lnTo>
                <a:lnTo>
                  <a:pt x="2345816" y="535051"/>
                </a:lnTo>
                <a:lnTo>
                  <a:pt x="2345816" y="515874"/>
                </a:lnTo>
                <a:lnTo>
                  <a:pt x="2337942" y="508126"/>
                </a:lnTo>
                <a:close/>
              </a:path>
              <a:path extrusionOk="0" h="1781175" w="6172200">
                <a:moveTo>
                  <a:pt x="5351526" y="502412"/>
                </a:moveTo>
                <a:lnTo>
                  <a:pt x="5332222" y="502412"/>
                </a:lnTo>
                <a:lnTo>
                  <a:pt x="5324475" y="510159"/>
                </a:lnTo>
                <a:lnTo>
                  <a:pt x="5324475" y="529336"/>
                </a:lnTo>
                <a:lnTo>
                  <a:pt x="5332222" y="537083"/>
                </a:lnTo>
                <a:lnTo>
                  <a:pt x="5351526" y="537083"/>
                </a:lnTo>
                <a:lnTo>
                  <a:pt x="5359273" y="529336"/>
                </a:lnTo>
                <a:lnTo>
                  <a:pt x="5359273" y="510159"/>
                </a:lnTo>
                <a:lnTo>
                  <a:pt x="5351526" y="502412"/>
                </a:lnTo>
                <a:close/>
              </a:path>
              <a:path extrusionOk="0" h="1781175" w="6172200">
                <a:moveTo>
                  <a:pt x="4677918" y="502412"/>
                </a:moveTo>
                <a:lnTo>
                  <a:pt x="4658741" y="502412"/>
                </a:lnTo>
                <a:lnTo>
                  <a:pt x="4650867" y="510159"/>
                </a:lnTo>
                <a:lnTo>
                  <a:pt x="4650867" y="529336"/>
                </a:lnTo>
                <a:lnTo>
                  <a:pt x="4658741" y="537083"/>
                </a:lnTo>
                <a:lnTo>
                  <a:pt x="4677918" y="537083"/>
                </a:lnTo>
                <a:lnTo>
                  <a:pt x="4685792" y="529336"/>
                </a:lnTo>
                <a:lnTo>
                  <a:pt x="4685792" y="510159"/>
                </a:lnTo>
                <a:lnTo>
                  <a:pt x="4677918" y="502412"/>
                </a:lnTo>
                <a:close/>
              </a:path>
              <a:path extrusionOk="0" h="1781175" w="6172200">
                <a:moveTo>
                  <a:pt x="1472819" y="502412"/>
                </a:moveTo>
                <a:lnTo>
                  <a:pt x="1453641" y="502412"/>
                </a:lnTo>
                <a:lnTo>
                  <a:pt x="1445767" y="510159"/>
                </a:lnTo>
                <a:lnTo>
                  <a:pt x="1445767" y="529336"/>
                </a:lnTo>
                <a:lnTo>
                  <a:pt x="1453641" y="537083"/>
                </a:lnTo>
                <a:lnTo>
                  <a:pt x="1472819" y="537083"/>
                </a:lnTo>
                <a:lnTo>
                  <a:pt x="1480692" y="529336"/>
                </a:lnTo>
                <a:lnTo>
                  <a:pt x="1480692" y="510159"/>
                </a:lnTo>
                <a:lnTo>
                  <a:pt x="1472819" y="502412"/>
                </a:lnTo>
                <a:close/>
              </a:path>
              <a:path extrusionOk="0" h="1781175" w="6172200">
                <a:moveTo>
                  <a:pt x="6129528" y="496570"/>
                </a:moveTo>
                <a:lnTo>
                  <a:pt x="6110351" y="496570"/>
                </a:lnTo>
                <a:lnTo>
                  <a:pt x="6102477" y="504316"/>
                </a:lnTo>
                <a:lnTo>
                  <a:pt x="6102477" y="523494"/>
                </a:lnTo>
                <a:lnTo>
                  <a:pt x="6110351" y="531367"/>
                </a:lnTo>
                <a:lnTo>
                  <a:pt x="6129528" y="531367"/>
                </a:lnTo>
                <a:lnTo>
                  <a:pt x="6137402" y="523494"/>
                </a:lnTo>
                <a:lnTo>
                  <a:pt x="6137402" y="504316"/>
                </a:lnTo>
                <a:lnTo>
                  <a:pt x="6129528" y="496570"/>
                </a:lnTo>
                <a:close/>
              </a:path>
              <a:path extrusionOk="0" h="1781175" w="6172200">
                <a:moveTo>
                  <a:pt x="5705729" y="490854"/>
                </a:moveTo>
                <a:lnTo>
                  <a:pt x="5686425" y="490854"/>
                </a:lnTo>
                <a:lnTo>
                  <a:pt x="5678678" y="498601"/>
                </a:lnTo>
                <a:lnTo>
                  <a:pt x="5678678" y="517778"/>
                </a:lnTo>
                <a:lnTo>
                  <a:pt x="5686425" y="525526"/>
                </a:lnTo>
                <a:lnTo>
                  <a:pt x="5705729" y="525526"/>
                </a:lnTo>
                <a:lnTo>
                  <a:pt x="5713476" y="517778"/>
                </a:lnTo>
                <a:lnTo>
                  <a:pt x="5713476" y="498601"/>
                </a:lnTo>
                <a:lnTo>
                  <a:pt x="5705729" y="490854"/>
                </a:lnTo>
                <a:close/>
              </a:path>
              <a:path extrusionOk="0" h="1781175" w="6172200">
                <a:moveTo>
                  <a:pt x="3145028" y="490854"/>
                </a:moveTo>
                <a:lnTo>
                  <a:pt x="3125851" y="490854"/>
                </a:lnTo>
                <a:lnTo>
                  <a:pt x="3117977" y="498601"/>
                </a:lnTo>
                <a:lnTo>
                  <a:pt x="3117977" y="517778"/>
                </a:lnTo>
                <a:lnTo>
                  <a:pt x="3125851" y="525526"/>
                </a:lnTo>
                <a:lnTo>
                  <a:pt x="3145028" y="525526"/>
                </a:lnTo>
                <a:lnTo>
                  <a:pt x="3152902" y="517778"/>
                </a:lnTo>
                <a:lnTo>
                  <a:pt x="3152902" y="498601"/>
                </a:lnTo>
                <a:lnTo>
                  <a:pt x="3145028" y="490854"/>
                </a:lnTo>
                <a:close/>
              </a:path>
              <a:path extrusionOk="0" h="1781175" w="6172200">
                <a:moveTo>
                  <a:pt x="1925701" y="490854"/>
                </a:moveTo>
                <a:lnTo>
                  <a:pt x="1906524" y="490854"/>
                </a:lnTo>
                <a:lnTo>
                  <a:pt x="1898650" y="498601"/>
                </a:lnTo>
                <a:lnTo>
                  <a:pt x="1898650" y="517778"/>
                </a:lnTo>
                <a:lnTo>
                  <a:pt x="1906524" y="525526"/>
                </a:lnTo>
                <a:lnTo>
                  <a:pt x="1925701" y="525526"/>
                </a:lnTo>
                <a:lnTo>
                  <a:pt x="1933575" y="517778"/>
                </a:lnTo>
                <a:lnTo>
                  <a:pt x="1933575" y="498601"/>
                </a:lnTo>
                <a:lnTo>
                  <a:pt x="1925701" y="490854"/>
                </a:lnTo>
                <a:close/>
              </a:path>
              <a:path extrusionOk="0" h="1781175" w="6172200">
                <a:moveTo>
                  <a:pt x="4881245" y="485013"/>
                </a:moveTo>
                <a:lnTo>
                  <a:pt x="4861941" y="485013"/>
                </a:lnTo>
                <a:lnTo>
                  <a:pt x="4854194" y="492760"/>
                </a:lnTo>
                <a:lnTo>
                  <a:pt x="4854194" y="511937"/>
                </a:lnTo>
                <a:lnTo>
                  <a:pt x="4861941" y="519684"/>
                </a:lnTo>
                <a:lnTo>
                  <a:pt x="4881245" y="519684"/>
                </a:lnTo>
                <a:lnTo>
                  <a:pt x="4888992" y="511937"/>
                </a:lnTo>
                <a:lnTo>
                  <a:pt x="4888992" y="492760"/>
                </a:lnTo>
                <a:lnTo>
                  <a:pt x="4881245" y="485013"/>
                </a:lnTo>
                <a:close/>
              </a:path>
              <a:path extrusionOk="0" h="1781175" w="6172200">
                <a:moveTo>
                  <a:pt x="4770882" y="485013"/>
                </a:moveTo>
                <a:lnTo>
                  <a:pt x="4751578" y="485013"/>
                </a:lnTo>
                <a:lnTo>
                  <a:pt x="4743831" y="492760"/>
                </a:lnTo>
                <a:lnTo>
                  <a:pt x="4743831" y="511937"/>
                </a:lnTo>
                <a:lnTo>
                  <a:pt x="4751578" y="519684"/>
                </a:lnTo>
                <a:lnTo>
                  <a:pt x="4770882" y="519684"/>
                </a:lnTo>
                <a:lnTo>
                  <a:pt x="4778629" y="511937"/>
                </a:lnTo>
                <a:lnTo>
                  <a:pt x="4778629" y="492760"/>
                </a:lnTo>
                <a:lnTo>
                  <a:pt x="4770882" y="485013"/>
                </a:lnTo>
                <a:close/>
              </a:path>
              <a:path extrusionOk="0" h="1781175" w="6172200">
                <a:moveTo>
                  <a:pt x="5247005" y="479171"/>
                </a:moveTo>
                <a:lnTo>
                  <a:pt x="5227701" y="479171"/>
                </a:lnTo>
                <a:lnTo>
                  <a:pt x="5219954" y="487045"/>
                </a:lnTo>
                <a:lnTo>
                  <a:pt x="5219954" y="506222"/>
                </a:lnTo>
                <a:lnTo>
                  <a:pt x="5227701" y="513969"/>
                </a:lnTo>
                <a:lnTo>
                  <a:pt x="5247005" y="513969"/>
                </a:lnTo>
                <a:lnTo>
                  <a:pt x="5254752" y="506222"/>
                </a:lnTo>
                <a:lnTo>
                  <a:pt x="5254752" y="487045"/>
                </a:lnTo>
                <a:lnTo>
                  <a:pt x="5247005" y="479171"/>
                </a:lnTo>
                <a:close/>
              </a:path>
              <a:path extrusionOk="0" h="1781175" w="6172200">
                <a:moveTo>
                  <a:pt x="3499230" y="479171"/>
                </a:moveTo>
                <a:lnTo>
                  <a:pt x="3480054" y="479171"/>
                </a:lnTo>
                <a:lnTo>
                  <a:pt x="3472179" y="487045"/>
                </a:lnTo>
                <a:lnTo>
                  <a:pt x="3472179" y="506222"/>
                </a:lnTo>
                <a:lnTo>
                  <a:pt x="3480054" y="513969"/>
                </a:lnTo>
                <a:lnTo>
                  <a:pt x="3499230" y="513969"/>
                </a:lnTo>
                <a:lnTo>
                  <a:pt x="3507104" y="506222"/>
                </a:lnTo>
                <a:lnTo>
                  <a:pt x="3507104" y="487045"/>
                </a:lnTo>
                <a:lnTo>
                  <a:pt x="3499230" y="479171"/>
                </a:lnTo>
                <a:close/>
              </a:path>
              <a:path extrusionOk="0" h="1781175" w="6172200">
                <a:moveTo>
                  <a:pt x="944499" y="479171"/>
                </a:moveTo>
                <a:lnTo>
                  <a:pt x="925195" y="479171"/>
                </a:lnTo>
                <a:lnTo>
                  <a:pt x="917448" y="487045"/>
                </a:lnTo>
                <a:lnTo>
                  <a:pt x="917448" y="506222"/>
                </a:lnTo>
                <a:lnTo>
                  <a:pt x="925195" y="513969"/>
                </a:lnTo>
                <a:lnTo>
                  <a:pt x="944499" y="513969"/>
                </a:lnTo>
                <a:lnTo>
                  <a:pt x="952246" y="506222"/>
                </a:lnTo>
                <a:lnTo>
                  <a:pt x="952246" y="487045"/>
                </a:lnTo>
                <a:lnTo>
                  <a:pt x="944499" y="479171"/>
                </a:lnTo>
                <a:close/>
              </a:path>
              <a:path extrusionOk="0" h="1781175" w="6172200">
                <a:moveTo>
                  <a:pt x="445135" y="479171"/>
                </a:moveTo>
                <a:lnTo>
                  <a:pt x="425830" y="479171"/>
                </a:lnTo>
                <a:lnTo>
                  <a:pt x="418084" y="487045"/>
                </a:lnTo>
                <a:lnTo>
                  <a:pt x="418084" y="506222"/>
                </a:lnTo>
                <a:lnTo>
                  <a:pt x="425830" y="513969"/>
                </a:lnTo>
                <a:lnTo>
                  <a:pt x="445135" y="513969"/>
                </a:lnTo>
                <a:lnTo>
                  <a:pt x="452882" y="506222"/>
                </a:lnTo>
                <a:lnTo>
                  <a:pt x="452882" y="487045"/>
                </a:lnTo>
                <a:lnTo>
                  <a:pt x="445135" y="479171"/>
                </a:lnTo>
                <a:close/>
              </a:path>
              <a:path extrusionOk="0" h="1781175" w="6172200">
                <a:moveTo>
                  <a:pt x="4486402" y="467613"/>
                </a:moveTo>
                <a:lnTo>
                  <a:pt x="4467098" y="467613"/>
                </a:lnTo>
                <a:lnTo>
                  <a:pt x="4459351" y="475488"/>
                </a:lnTo>
                <a:lnTo>
                  <a:pt x="4459351" y="494664"/>
                </a:lnTo>
                <a:lnTo>
                  <a:pt x="4467098" y="502412"/>
                </a:lnTo>
                <a:lnTo>
                  <a:pt x="4486402" y="502412"/>
                </a:lnTo>
                <a:lnTo>
                  <a:pt x="4494149" y="494664"/>
                </a:lnTo>
                <a:lnTo>
                  <a:pt x="4494149" y="475488"/>
                </a:lnTo>
                <a:lnTo>
                  <a:pt x="4486402" y="467613"/>
                </a:lnTo>
                <a:close/>
              </a:path>
              <a:path extrusionOk="0" h="1781175" w="6172200">
                <a:moveTo>
                  <a:pt x="4242434" y="467613"/>
                </a:moveTo>
                <a:lnTo>
                  <a:pt x="4223258" y="467613"/>
                </a:lnTo>
                <a:lnTo>
                  <a:pt x="4215383" y="475488"/>
                </a:lnTo>
                <a:lnTo>
                  <a:pt x="4215383" y="494664"/>
                </a:lnTo>
                <a:lnTo>
                  <a:pt x="4223258" y="502412"/>
                </a:lnTo>
                <a:lnTo>
                  <a:pt x="4242434" y="502412"/>
                </a:lnTo>
                <a:lnTo>
                  <a:pt x="4250308" y="494664"/>
                </a:lnTo>
                <a:lnTo>
                  <a:pt x="4250308" y="475488"/>
                </a:lnTo>
                <a:lnTo>
                  <a:pt x="4242434" y="467613"/>
                </a:lnTo>
                <a:close/>
              </a:path>
              <a:path extrusionOk="0" h="1781175" w="6172200">
                <a:moveTo>
                  <a:pt x="4997323" y="461899"/>
                </a:moveTo>
                <a:lnTo>
                  <a:pt x="4978019" y="461899"/>
                </a:lnTo>
                <a:lnTo>
                  <a:pt x="4970272" y="469646"/>
                </a:lnTo>
                <a:lnTo>
                  <a:pt x="4970272" y="488823"/>
                </a:lnTo>
                <a:lnTo>
                  <a:pt x="4978019" y="496570"/>
                </a:lnTo>
                <a:lnTo>
                  <a:pt x="4997323" y="496570"/>
                </a:lnTo>
                <a:lnTo>
                  <a:pt x="5005070" y="488823"/>
                </a:lnTo>
                <a:lnTo>
                  <a:pt x="5005070" y="469646"/>
                </a:lnTo>
                <a:lnTo>
                  <a:pt x="4997323" y="461899"/>
                </a:lnTo>
                <a:close/>
              </a:path>
              <a:path extrusionOk="0" h="1781175" w="6172200">
                <a:moveTo>
                  <a:pt x="4108957" y="461899"/>
                </a:moveTo>
                <a:lnTo>
                  <a:pt x="4089654" y="461899"/>
                </a:lnTo>
                <a:lnTo>
                  <a:pt x="4081906" y="469646"/>
                </a:lnTo>
                <a:lnTo>
                  <a:pt x="4081906" y="488823"/>
                </a:lnTo>
                <a:lnTo>
                  <a:pt x="4089654" y="496570"/>
                </a:lnTo>
                <a:lnTo>
                  <a:pt x="4108957" y="496570"/>
                </a:lnTo>
                <a:lnTo>
                  <a:pt x="4116704" y="488823"/>
                </a:lnTo>
                <a:lnTo>
                  <a:pt x="4116704" y="469646"/>
                </a:lnTo>
                <a:lnTo>
                  <a:pt x="4108957" y="461899"/>
                </a:lnTo>
                <a:close/>
              </a:path>
              <a:path extrusionOk="0" h="1781175" w="6172200">
                <a:moveTo>
                  <a:pt x="3702430" y="461899"/>
                </a:moveTo>
                <a:lnTo>
                  <a:pt x="3683254" y="461899"/>
                </a:lnTo>
                <a:lnTo>
                  <a:pt x="3675506" y="469646"/>
                </a:lnTo>
                <a:lnTo>
                  <a:pt x="3675506" y="488823"/>
                </a:lnTo>
                <a:lnTo>
                  <a:pt x="3683254" y="496570"/>
                </a:lnTo>
                <a:lnTo>
                  <a:pt x="3702430" y="496570"/>
                </a:lnTo>
                <a:lnTo>
                  <a:pt x="3710304" y="488823"/>
                </a:lnTo>
                <a:lnTo>
                  <a:pt x="3710304" y="469646"/>
                </a:lnTo>
                <a:lnTo>
                  <a:pt x="3702430" y="461899"/>
                </a:lnTo>
                <a:close/>
              </a:path>
              <a:path extrusionOk="0" h="1781175" w="6172200">
                <a:moveTo>
                  <a:pt x="3261232" y="461899"/>
                </a:moveTo>
                <a:lnTo>
                  <a:pt x="3241929" y="461899"/>
                </a:lnTo>
                <a:lnTo>
                  <a:pt x="3234181" y="469646"/>
                </a:lnTo>
                <a:lnTo>
                  <a:pt x="3234181" y="488823"/>
                </a:lnTo>
                <a:lnTo>
                  <a:pt x="3241929" y="496570"/>
                </a:lnTo>
                <a:lnTo>
                  <a:pt x="3261232" y="496570"/>
                </a:lnTo>
                <a:lnTo>
                  <a:pt x="3268979" y="488823"/>
                </a:lnTo>
                <a:lnTo>
                  <a:pt x="3268979" y="469646"/>
                </a:lnTo>
                <a:lnTo>
                  <a:pt x="3261232" y="461899"/>
                </a:lnTo>
                <a:close/>
              </a:path>
              <a:path extrusionOk="0" h="1781175" w="6172200">
                <a:moveTo>
                  <a:pt x="1066419" y="461899"/>
                </a:moveTo>
                <a:lnTo>
                  <a:pt x="1047114" y="461899"/>
                </a:lnTo>
                <a:lnTo>
                  <a:pt x="1039367" y="469646"/>
                </a:lnTo>
                <a:lnTo>
                  <a:pt x="1039367" y="488823"/>
                </a:lnTo>
                <a:lnTo>
                  <a:pt x="1047114" y="496570"/>
                </a:lnTo>
                <a:lnTo>
                  <a:pt x="1066419" y="496570"/>
                </a:lnTo>
                <a:lnTo>
                  <a:pt x="1074165" y="488823"/>
                </a:lnTo>
                <a:lnTo>
                  <a:pt x="1074165" y="469646"/>
                </a:lnTo>
                <a:lnTo>
                  <a:pt x="1066419" y="461899"/>
                </a:lnTo>
                <a:close/>
              </a:path>
              <a:path extrusionOk="0" h="1781175" w="6172200">
                <a:moveTo>
                  <a:pt x="5130800" y="456057"/>
                </a:moveTo>
                <a:lnTo>
                  <a:pt x="5111623" y="456057"/>
                </a:lnTo>
                <a:lnTo>
                  <a:pt x="5103876" y="463803"/>
                </a:lnTo>
                <a:lnTo>
                  <a:pt x="5103876" y="482980"/>
                </a:lnTo>
                <a:lnTo>
                  <a:pt x="5111623" y="490854"/>
                </a:lnTo>
                <a:lnTo>
                  <a:pt x="5130800" y="490854"/>
                </a:lnTo>
                <a:lnTo>
                  <a:pt x="5138674" y="482980"/>
                </a:lnTo>
                <a:lnTo>
                  <a:pt x="5138674" y="463803"/>
                </a:lnTo>
                <a:lnTo>
                  <a:pt x="5130800" y="456057"/>
                </a:lnTo>
                <a:close/>
              </a:path>
              <a:path extrusionOk="0" h="1781175" w="6172200">
                <a:moveTo>
                  <a:pt x="4364355" y="456057"/>
                </a:moveTo>
                <a:lnTo>
                  <a:pt x="4345178" y="456057"/>
                </a:lnTo>
                <a:lnTo>
                  <a:pt x="4337431" y="463803"/>
                </a:lnTo>
                <a:lnTo>
                  <a:pt x="4337431" y="482980"/>
                </a:lnTo>
                <a:lnTo>
                  <a:pt x="4345178" y="490854"/>
                </a:lnTo>
                <a:lnTo>
                  <a:pt x="4364355" y="490854"/>
                </a:lnTo>
                <a:lnTo>
                  <a:pt x="4372229" y="482980"/>
                </a:lnTo>
                <a:lnTo>
                  <a:pt x="4372229" y="463803"/>
                </a:lnTo>
                <a:lnTo>
                  <a:pt x="4364355" y="456057"/>
                </a:lnTo>
                <a:close/>
              </a:path>
              <a:path extrusionOk="0" h="1781175" w="6172200">
                <a:moveTo>
                  <a:pt x="3987038" y="456057"/>
                </a:moveTo>
                <a:lnTo>
                  <a:pt x="3967733" y="456057"/>
                </a:lnTo>
                <a:lnTo>
                  <a:pt x="3959986" y="463803"/>
                </a:lnTo>
                <a:lnTo>
                  <a:pt x="3959986" y="482980"/>
                </a:lnTo>
                <a:lnTo>
                  <a:pt x="3967733" y="490854"/>
                </a:lnTo>
                <a:lnTo>
                  <a:pt x="3987038" y="490854"/>
                </a:lnTo>
                <a:lnTo>
                  <a:pt x="3994784" y="482980"/>
                </a:lnTo>
                <a:lnTo>
                  <a:pt x="3994784" y="463803"/>
                </a:lnTo>
                <a:lnTo>
                  <a:pt x="3987038" y="456057"/>
                </a:lnTo>
                <a:close/>
              </a:path>
              <a:path extrusionOk="0" h="1781175" w="6172200">
                <a:moveTo>
                  <a:pt x="2227707" y="456057"/>
                </a:moveTo>
                <a:lnTo>
                  <a:pt x="2208403" y="456057"/>
                </a:lnTo>
                <a:lnTo>
                  <a:pt x="2200655" y="463803"/>
                </a:lnTo>
                <a:lnTo>
                  <a:pt x="2200655" y="482980"/>
                </a:lnTo>
                <a:lnTo>
                  <a:pt x="2208403" y="490854"/>
                </a:lnTo>
                <a:lnTo>
                  <a:pt x="2227707" y="490854"/>
                </a:lnTo>
                <a:lnTo>
                  <a:pt x="2235454" y="482980"/>
                </a:lnTo>
                <a:lnTo>
                  <a:pt x="2235454" y="463803"/>
                </a:lnTo>
                <a:lnTo>
                  <a:pt x="2227707" y="456057"/>
                </a:lnTo>
                <a:close/>
              </a:path>
              <a:path extrusionOk="0" h="1781175" w="6172200">
                <a:moveTo>
                  <a:pt x="1786382" y="456057"/>
                </a:moveTo>
                <a:lnTo>
                  <a:pt x="1767077" y="456057"/>
                </a:lnTo>
                <a:lnTo>
                  <a:pt x="1759330" y="463803"/>
                </a:lnTo>
                <a:lnTo>
                  <a:pt x="1759330" y="482980"/>
                </a:lnTo>
                <a:lnTo>
                  <a:pt x="1767077" y="490854"/>
                </a:lnTo>
                <a:lnTo>
                  <a:pt x="1786382" y="490854"/>
                </a:lnTo>
                <a:lnTo>
                  <a:pt x="1794128" y="482980"/>
                </a:lnTo>
                <a:lnTo>
                  <a:pt x="1794128" y="463803"/>
                </a:lnTo>
                <a:lnTo>
                  <a:pt x="1786382" y="456057"/>
                </a:lnTo>
                <a:close/>
              </a:path>
              <a:path extrusionOk="0" h="1781175" w="6172200">
                <a:moveTo>
                  <a:pt x="2802509" y="450341"/>
                </a:moveTo>
                <a:lnTo>
                  <a:pt x="2783204" y="450341"/>
                </a:lnTo>
                <a:lnTo>
                  <a:pt x="2775458" y="458088"/>
                </a:lnTo>
                <a:lnTo>
                  <a:pt x="2775458" y="477265"/>
                </a:lnTo>
                <a:lnTo>
                  <a:pt x="2783204" y="485013"/>
                </a:lnTo>
                <a:lnTo>
                  <a:pt x="2802509" y="485013"/>
                </a:lnTo>
                <a:lnTo>
                  <a:pt x="2810255" y="477265"/>
                </a:lnTo>
                <a:lnTo>
                  <a:pt x="2810255" y="458088"/>
                </a:lnTo>
                <a:lnTo>
                  <a:pt x="2802509" y="450341"/>
                </a:lnTo>
                <a:close/>
              </a:path>
              <a:path extrusionOk="0" h="1781175" w="6172200">
                <a:moveTo>
                  <a:pt x="2047621" y="450341"/>
                </a:moveTo>
                <a:lnTo>
                  <a:pt x="2028444" y="450341"/>
                </a:lnTo>
                <a:lnTo>
                  <a:pt x="2020570" y="458088"/>
                </a:lnTo>
                <a:lnTo>
                  <a:pt x="2020570" y="477265"/>
                </a:lnTo>
                <a:lnTo>
                  <a:pt x="2028444" y="485013"/>
                </a:lnTo>
                <a:lnTo>
                  <a:pt x="2047621" y="485013"/>
                </a:lnTo>
                <a:lnTo>
                  <a:pt x="2055495" y="477265"/>
                </a:lnTo>
                <a:lnTo>
                  <a:pt x="2055495" y="458088"/>
                </a:lnTo>
                <a:lnTo>
                  <a:pt x="2047621" y="450341"/>
                </a:lnTo>
                <a:close/>
              </a:path>
              <a:path extrusionOk="0" h="1781175" w="6172200">
                <a:moveTo>
                  <a:pt x="1571498" y="450341"/>
                </a:moveTo>
                <a:lnTo>
                  <a:pt x="1552321" y="450341"/>
                </a:lnTo>
                <a:lnTo>
                  <a:pt x="1544447" y="458088"/>
                </a:lnTo>
                <a:lnTo>
                  <a:pt x="1544447" y="477265"/>
                </a:lnTo>
                <a:lnTo>
                  <a:pt x="1552321" y="485013"/>
                </a:lnTo>
                <a:lnTo>
                  <a:pt x="1571498" y="485013"/>
                </a:lnTo>
                <a:lnTo>
                  <a:pt x="1579372" y="477265"/>
                </a:lnTo>
                <a:lnTo>
                  <a:pt x="1579372" y="458088"/>
                </a:lnTo>
                <a:lnTo>
                  <a:pt x="1571498" y="450341"/>
                </a:lnTo>
                <a:close/>
              </a:path>
              <a:path extrusionOk="0" h="1781175" w="6172200">
                <a:moveTo>
                  <a:pt x="328929" y="450341"/>
                </a:moveTo>
                <a:lnTo>
                  <a:pt x="309752" y="450341"/>
                </a:lnTo>
                <a:lnTo>
                  <a:pt x="301878" y="458088"/>
                </a:lnTo>
                <a:lnTo>
                  <a:pt x="301878" y="477265"/>
                </a:lnTo>
                <a:lnTo>
                  <a:pt x="309752" y="485013"/>
                </a:lnTo>
                <a:lnTo>
                  <a:pt x="328929" y="485013"/>
                </a:lnTo>
                <a:lnTo>
                  <a:pt x="336803" y="477265"/>
                </a:lnTo>
                <a:lnTo>
                  <a:pt x="336803" y="458088"/>
                </a:lnTo>
                <a:lnTo>
                  <a:pt x="328929" y="450341"/>
                </a:lnTo>
                <a:close/>
              </a:path>
              <a:path extrusionOk="0" h="1781175" w="6172200">
                <a:moveTo>
                  <a:pt x="3812794" y="444500"/>
                </a:moveTo>
                <a:lnTo>
                  <a:pt x="3793617" y="444500"/>
                </a:lnTo>
                <a:lnTo>
                  <a:pt x="3785743" y="452247"/>
                </a:lnTo>
                <a:lnTo>
                  <a:pt x="3785743" y="471424"/>
                </a:lnTo>
                <a:lnTo>
                  <a:pt x="3793617" y="479171"/>
                </a:lnTo>
                <a:lnTo>
                  <a:pt x="3812794" y="479171"/>
                </a:lnTo>
                <a:lnTo>
                  <a:pt x="3820668" y="471424"/>
                </a:lnTo>
                <a:lnTo>
                  <a:pt x="3820668" y="452247"/>
                </a:lnTo>
                <a:lnTo>
                  <a:pt x="3812794" y="444500"/>
                </a:lnTo>
                <a:close/>
              </a:path>
              <a:path extrusionOk="0" h="1781175" w="6172200">
                <a:moveTo>
                  <a:pt x="6025007" y="438785"/>
                </a:moveTo>
                <a:lnTo>
                  <a:pt x="6005830" y="438785"/>
                </a:lnTo>
                <a:lnTo>
                  <a:pt x="5997956" y="446532"/>
                </a:lnTo>
                <a:lnTo>
                  <a:pt x="5997956" y="465709"/>
                </a:lnTo>
                <a:lnTo>
                  <a:pt x="6005830" y="473455"/>
                </a:lnTo>
                <a:lnTo>
                  <a:pt x="6025007" y="473455"/>
                </a:lnTo>
                <a:lnTo>
                  <a:pt x="6032881" y="465709"/>
                </a:lnTo>
                <a:lnTo>
                  <a:pt x="6032881" y="446532"/>
                </a:lnTo>
                <a:lnTo>
                  <a:pt x="6025007" y="438785"/>
                </a:lnTo>
                <a:close/>
              </a:path>
              <a:path extrusionOk="0" h="1781175" w="6172200">
                <a:moveTo>
                  <a:pt x="5914771" y="438785"/>
                </a:moveTo>
                <a:lnTo>
                  <a:pt x="5895467" y="438785"/>
                </a:lnTo>
                <a:lnTo>
                  <a:pt x="5887720" y="446532"/>
                </a:lnTo>
                <a:lnTo>
                  <a:pt x="5887720" y="465709"/>
                </a:lnTo>
                <a:lnTo>
                  <a:pt x="5895467" y="473455"/>
                </a:lnTo>
                <a:lnTo>
                  <a:pt x="5914771" y="473455"/>
                </a:lnTo>
                <a:lnTo>
                  <a:pt x="5922518" y="465709"/>
                </a:lnTo>
                <a:lnTo>
                  <a:pt x="5922518" y="446532"/>
                </a:lnTo>
                <a:lnTo>
                  <a:pt x="5914771" y="438785"/>
                </a:lnTo>
                <a:close/>
              </a:path>
              <a:path extrusionOk="0" h="1781175" w="6172200">
                <a:moveTo>
                  <a:pt x="3388995" y="438785"/>
                </a:moveTo>
                <a:lnTo>
                  <a:pt x="3369691" y="438785"/>
                </a:lnTo>
                <a:lnTo>
                  <a:pt x="3361944" y="446532"/>
                </a:lnTo>
                <a:lnTo>
                  <a:pt x="3361944" y="465709"/>
                </a:lnTo>
                <a:lnTo>
                  <a:pt x="3369691" y="473455"/>
                </a:lnTo>
                <a:lnTo>
                  <a:pt x="3388995" y="473455"/>
                </a:lnTo>
                <a:lnTo>
                  <a:pt x="3396742" y="465709"/>
                </a:lnTo>
                <a:lnTo>
                  <a:pt x="3396742" y="446532"/>
                </a:lnTo>
                <a:lnTo>
                  <a:pt x="3388995" y="438785"/>
                </a:lnTo>
                <a:close/>
              </a:path>
              <a:path extrusionOk="0" h="1781175" w="6172200">
                <a:moveTo>
                  <a:pt x="1298702" y="438785"/>
                </a:moveTo>
                <a:lnTo>
                  <a:pt x="1279398" y="438785"/>
                </a:lnTo>
                <a:lnTo>
                  <a:pt x="1271651" y="446532"/>
                </a:lnTo>
                <a:lnTo>
                  <a:pt x="1271651" y="465709"/>
                </a:lnTo>
                <a:lnTo>
                  <a:pt x="1279398" y="473455"/>
                </a:lnTo>
                <a:lnTo>
                  <a:pt x="1298702" y="473455"/>
                </a:lnTo>
                <a:lnTo>
                  <a:pt x="1306449" y="465709"/>
                </a:lnTo>
                <a:lnTo>
                  <a:pt x="1306449" y="446532"/>
                </a:lnTo>
                <a:lnTo>
                  <a:pt x="1298702" y="438785"/>
                </a:lnTo>
                <a:close/>
              </a:path>
              <a:path extrusionOk="0" h="1781175" w="6172200">
                <a:moveTo>
                  <a:pt x="2645664" y="432942"/>
                </a:moveTo>
                <a:lnTo>
                  <a:pt x="2626487" y="432942"/>
                </a:lnTo>
                <a:lnTo>
                  <a:pt x="2618740" y="440689"/>
                </a:lnTo>
                <a:lnTo>
                  <a:pt x="2618740" y="459866"/>
                </a:lnTo>
                <a:lnTo>
                  <a:pt x="2626487" y="467613"/>
                </a:lnTo>
                <a:lnTo>
                  <a:pt x="2645664" y="467613"/>
                </a:lnTo>
                <a:lnTo>
                  <a:pt x="2653538" y="459866"/>
                </a:lnTo>
                <a:lnTo>
                  <a:pt x="2653538" y="440689"/>
                </a:lnTo>
                <a:lnTo>
                  <a:pt x="2645664" y="432942"/>
                </a:lnTo>
                <a:close/>
              </a:path>
              <a:path extrusionOk="0" h="1781175" w="6172200">
                <a:moveTo>
                  <a:pt x="2529586" y="432942"/>
                </a:moveTo>
                <a:lnTo>
                  <a:pt x="2510409" y="432942"/>
                </a:lnTo>
                <a:lnTo>
                  <a:pt x="2502535" y="440689"/>
                </a:lnTo>
                <a:lnTo>
                  <a:pt x="2502535" y="459866"/>
                </a:lnTo>
                <a:lnTo>
                  <a:pt x="2510409" y="467613"/>
                </a:lnTo>
                <a:lnTo>
                  <a:pt x="2529586" y="467613"/>
                </a:lnTo>
                <a:lnTo>
                  <a:pt x="2537333" y="459866"/>
                </a:lnTo>
                <a:lnTo>
                  <a:pt x="2537333" y="440689"/>
                </a:lnTo>
                <a:lnTo>
                  <a:pt x="2529586" y="432942"/>
                </a:lnTo>
                <a:close/>
              </a:path>
              <a:path extrusionOk="0" h="1781175" w="6172200">
                <a:moveTo>
                  <a:pt x="5612765" y="427100"/>
                </a:moveTo>
                <a:lnTo>
                  <a:pt x="5593588" y="427100"/>
                </a:lnTo>
                <a:lnTo>
                  <a:pt x="5585714" y="434975"/>
                </a:lnTo>
                <a:lnTo>
                  <a:pt x="5585714" y="454151"/>
                </a:lnTo>
                <a:lnTo>
                  <a:pt x="5593588" y="461899"/>
                </a:lnTo>
                <a:lnTo>
                  <a:pt x="5612765" y="461899"/>
                </a:lnTo>
                <a:lnTo>
                  <a:pt x="5620639" y="454151"/>
                </a:lnTo>
                <a:lnTo>
                  <a:pt x="5620639" y="434975"/>
                </a:lnTo>
                <a:lnTo>
                  <a:pt x="5612765" y="427100"/>
                </a:lnTo>
                <a:close/>
              </a:path>
              <a:path extrusionOk="0" h="1781175" w="6172200">
                <a:moveTo>
                  <a:pt x="5473446" y="427100"/>
                </a:moveTo>
                <a:lnTo>
                  <a:pt x="5454142" y="427100"/>
                </a:lnTo>
                <a:lnTo>
                  <a:pt x="5446395" y="434975"/>
                </a:lnTo>
                <a:lnTo>
                  <a:pt x="5446395" y="454151"/>
                </a:lnTo>
                <a:lnTo>
                  <a:pt x="5454142" y="461899"/>
                </a:lnTo>
                <a:lnTo>
                  <a:pt x="5473446" y="461899"/>
                </a:lnTo>
                <a:lnTo>
                  <a:pt x="5481193" y="454151"/>
                </a:lnTo>
                <a:lnTo>
                  <a:pt x="5481193" y="434975"/>
                </a:lnTo>
                <a:lnTo>
                  <a:pt x="5473446" y="427100"/>
                </a:lnTo>
                <a:close/>
              </a:path>
              <a:path extrusionOk="0" h="1781175" w="6172200">
                <a:moveTo>
                  <a:pt x="102488" y="421386"/>
                </a:moveTo>
                <a:lnTo>
                  <a:pt x="83312" y="421386"/>
                </a:lnTo>
                <a:lnTo>
                  <a:pt x="75437" y="429133"/>
                </a:lnTo>
                <a:lnTo>
                  <a:pt x="75437" y="448310"/>
                </a:lnTo>
                <a:lnTo>
                  <a:pt x="83312" y="456057"/>
                </a:lnTo>
                <a:lnTo>
                  <a:pt x="102488" y="456057"/>
                </a:lnTo>
                <a:lnTo>
                  <a:pt x="110362" y="448310"/>
                </a:lnTo>
                <a:lnTo>
                  <a:pt x="110362" y="429133"/>
                </a:lnTo>
                <a:lnTo>
                  <a:pt x="102488" y="421386"/>
                </a:lnTo>
                <a:close/>
              </a:path>
              <a:path extrusionOk="0" h="1781175" w="6172200">
                <a:moveTo>
                  <a:pt x="2965069" y="415544"/>
                </a:moveTo>
                <a:lnTo>
                  <a:pt x="2945891" y="415544"/>
                </a:lnTo>
                <a:lnTo>
                  <a:pt x="2938017" y="423290"/>
                </a:lnTo>
                <a:lnTo>
                  <a:pt x="2938017" y="442467"/>
                </a:lnTo>
                <a:lnTo>
                  <a:pt x="2945891" y="450341"/>
                </a:lnTo>
                <a:lnTo>
                  <a:pt x="2965069" y="450341"/>
                </a:lnTo>
                <a:lnTo>
                  <a:pt x="2972816" y="442467"/>
                </a:lnTo>
                <a:lnTo>
                  <a:pt x="2972816" y="423290"/>
                </a:lnTo>
                <a:lnTo>
                  <a:pt x="2965069" y="415544"/>
                </a:lnTo>
                <a:close/>
              </a:path>
              <a:path extrusionOk="0" h="1781175" w="6172200">
                <a:moveTo>
                  <a:pt x="2419223" y="415544"/>
                </a:moveTo>
                <a:lnTo>
                  <a:pt x="2400046" y="415544"/>
                </a:lnTo>
                <a:lnTo>
                  <a:pt x="2392172" y="423290"/>
                </a:lnTo>
                <a:lnTo>
                  <a:pt x="2392172" y="442467"/>
                </a:lnTo>
                <a:lnTo>
                  <a:pt x="2400046" y="450341"/>
                </a:lnTo>
                <a:lnTo>
                  <a:pt x="2419223" y="450341"/>
                </a:lnTo>
                <a:lnTo>
                  <a:pt x="2427097" y="442467"/>
                </a:lnTo>
                <a:lnTo>
                  <a:pt x="2427097" y="423290"/>
                </a:lnTo>
                <a:lnTo>
                  <a:pt x="2419223" y="415544"/>
                </a:lnTo>
                <a:close/>
              </a:path>
              <a:path extrusionOk="0" h="1781175" w="6172200">
                <a:moveTo>
                  <a:pt x="218694" y="415544"/>
                </a:moveTo>
                <a:lnTo>
                  <a:pt x="199389" y="415544"/>
                </a:lnTo>
                <a:lnTo>
                  <a:pt x="191642" y="423290"/>
                </a:lnTo>
                <a:lnTo>
                  <a:pt x="191642" y="442467"/>
                </a:lnTo>
                <a:lnTo>
                  <a:pt x="199389" y="450341"/>
                </a:lnTo>
                <a:lnTo>
                  <a:pt x="218694" y="450341"/>
                </a:lnTo>
                <a:lnTo>
                  <a:pt x="226440" y="442467"/>
                </a:lnTo>
                <a:lnTo>
                  <a:pt x="226440" y="423290"/>
                </a:lnTo>
                <a:lnTo>
                  <a:pt x="218694" y="415544"/>
                </a:lnTo>
                <a:close/>
              </a:path>
              <a:path extrusionOk="0" h="1781175" w="6172200">
                <a:moveTo>
                  <a:pt x="4608322" y="409828"/>
                </a:moveTo>
                <a:lnTo>
                  <a:pt x="4589018" y="409828"/>
                </a:lnTo>
                <a:lnTo>
                  <a:pt x="4581271" y="417575"/>
                </a:lnTo>
                <a:lnTo>
                  <a:pt x="4581271" y="436752"/>
                </a:lnTo>
                <a:lnTo>
                  <a:pt x="4589018" y="444500"/>
                </a:lnTo>
                <a:lnTo>
                  <a:pt x="4608322" y="444500"/>
                </a:lnTo>
                <a:lnTo>
                  <a:pt x="4616069" y="436752"/>
                </a:lnTo>
                <a:lnTo>
                  <a:pt x="4616069" y="417575"/>
                </a:lnTo>
                <a:lnTo>
                  <a:pt x="4608322" y="409828"/>
                </a:lnTo>
                <a:close/>
              </a:path>
              <a:path extrusionOk="0" h="1781175" w="6172200">
                <a:moveTo>
                  <a:pt x="1414779" y="409828"/>
                </a:moveTo>
                <a:lnTo>
                  <a:pt x="1395476" y="409828"/>
                </a:lnTo>
                <a:lnTo>
                  <a:pt x="1387728" y="417575"/>
                </a:lnTo>
                <a:lnTo>
                  <a:pt x="1387728" y="436752"/>
                </a:lnTo>
                <a:lnTo>
                  <a:pt x="1395476" y="444500"/>
                </a:lnTo>
                <a:lnTo>
                  <a:pt x="1414779" y="444500"/>
                </a:lnTo>
                <a:lnTo>
                  <a:pt x="1422527" y="436752"/>
                </a:lnTo>
                <a:lnTo>
                  <a:pt x="1422527" y="417575"/>
                </a:lnTo>
                <a:lnTo>
                  <a:pt x="1414779" y="409828"/>
                </a:lnTo>
                <a:close/>
              </a:path>
              <a:path extrusionOk="0" h="1781175" w="6172200">
                <a:moveTo>
                  <a:pt x="543813" y="409828"/>
                </a:moveTo>
                <a:lnTo>
                  <a:pt x="524510" y="409828"/>
                </a:lnTo>
                <a:lnTo>
                  <a:pt x="516763" y="417575"/>
                </a:lnTo>
                <a:lnTo>
                  <a:pt x="516763" y="436752"/>
                </a:lnTo>
                <a:lnTo>
                  <a:pt x="524510" y="444500"/>
                </a:lnTo>
                <a:lnTo>
                  <a:pt x="543813" y="444500"/>
                </a:lnTo>
                <a:lnTo>
                  <a:pt x="551561" y="436752"/>
                </a:lnTo>
                <a:lnTo>
                  <a:pt x="551561" y="417575"/>
                </a:lnTo>
                <a:lnTo>
                  <a:pt x="543813" y="409828"/>
                </a:lnTo>
                <a:close/>
              </a:path>
              <a:path extrusionOk="0" h="1781175" w="6172200">
                <a:moveTo>
                  <a:pt x="1693417" y="403987"/>
                </a:moveTo>
                <a:lnTo>
                  <a:pt x="1674240" y="403987"/>
                </a:lnTo>
                <a:lnTo>
                  <a:pt x="1666494" y="411734"/>
                </a:lnTo>
                <a:lnTo>
                  <a:pt x="1666494" y="430911"/>
                </a:lnTo>
                <a:lnTo>
                  <a:pt x="1674240" y="438785"/>
                </a:lnTo>
                <a:lnTo>
                  <a:pt x="1693417" y="438785"/>
                </a:lnTo>
                <a:lnTo>
                  <a:pt x="1701291" y="430911"/>
                </a:lnTo>
                <a:lnTo>
                  <a:pt x="1701291" y="411734"/>
                </a:lnTo>
                <a:lnTo>
                  <a:pt x="1693417" y="403987"/>
                </a:lnTo>
                <a:close/>
              </a:path>
              <a:path extrusionOk="0" h="1781175" w="6172200">
                <a:moveTo>
                  <a:pt x="1153540" y="398272"/>
                </a:moveTo>
                <a:lnTo>
                  <a:pt x="1134237" y="398272"/>
                </a:lnTo>
                <a:lnTo>
                  <a:pt x="1126489" y="406019"/>
                </a:lnTo>
                <a:lnTo>
                  <a:pt x="1126489" y="425196"/>
                </a:lnTo>
                <a:lnTo>
                  <a:pt x="1134237" y="432942"/>
                </a:lnTo>
                <a:lnTo>
                  <a:pt x="1153540" y="432942"/>
                </a:lnTo>
                <a:lnTo>
                  <a:pt x="1161288" y="425196"/>
                </a:lnTo>
                <a:lnTo>
                  <a:pt x="1161288" y="406019"/>
                </a:lnTo>
                <a:lnTo>
                  <a:pt x="1153540" y="398272"/>
                </a:lnTo>
                <a:close/>
              </a:path>
              <a:path extrusionOk="0" h="1781175" w="6172200">
                <a:moveTo>
                  <a:pt x="874776" y="398272"/>
                </a:moveTo>
                <a:lnTo>
                  <a:pt x="855472" y="398272"/>
                </a:lnTo>
                <a:lnTo>
                  <a:pt x="847725" y="406019"/>
                </a:lnTo>
                <a:lnTo>
                  <a:pt x="847725" y="425196"/>
                </a:lnTo>
                <a:lnTo>
                  <a:pt x="855472" y="432942"/>
                </a:lnTo>
                <a:lnTo>
                  <a:pt x="874776" y="432942"/>
                </a:lnTo>
                <a:lnTo>
                  <a:pt x="882523" y="425196"/>
                </a:lnTo>
                <a:lnTo>
                  <a:pt x="882523" y="406019"/>
                </a:lnTo>
                <a:lnTo>
                  <a:pt x="874776" y="398272"/>
                </a:lnTo>
                <a:close/>
              </a:path>
              <a:path extrusionOk="0" h="1781175" w="6172200">
                <a:moveTo>
                  <a:pt x="659891" y="398272"/>
                </a:moveTo>
                <a:lnTo>
                  <a:pt x="640714" y="398272"/>
                </a:lnTo>
                <a:lnTo>
                  <a:pt x="632840" y="406019"/>
                </a:lnTo>
                <a:lnTo>
                  <a:pt x="632840" y="425196"/>
                </a:lnTo>
                <a:lnTo>
                  <a:pt x="640714" y="432942"/>
                </a:lnTo>
                <a:lnTo>
                  <a:pt x="659891" y="432942"/>
                </a:lnTo>
                <a:lnTo>
                  <a:pt x="667765" y="425196"/>
                </a:lnTo>
                <a:lnTo>
                  <a:pt x="667765" y="406019"/>
                </a:lnTo>
                <a:lnTo>
                  <a:pt x="659891" y="398272"/>
                </a:lnTo>
                <a:close/>
              </a:path>
              <a:path extrusionOk="0" h="1781175" w="6172200">
                <a:moveTo>
                  <a:pt x="3603752" y="392429"/>
                </a:moveTo>
                <a:lnTo>
                  <a:pt x="3584575" y="392429"/>
                </a:lnTo>
                <a:lnTo>
                  <a:pt x="3576701" y="400176"/>
                </a:lnTo>
                <a:lnTo>
                  <a:pt x="3576701" y="419353"/>
                </a:lnTo>
                <a:lnTo>
                  <a:pt x="3584575" y="427100"/>
                </a:lnTo>
                <a:lnTo>
                  <a:pt x="3603752" y="427100"/>
                </a:lnTo>
                <a:lnTo>
                  <a:pt x="3611626" y="419353"/>
                </a:lnTo>
                <a:lnTo>
                  <a:pt x="3611626" y="400176"/>
                </a:lnTo>
                <a:lnTo>
                  <a:pt x="3603752" y="392429"/>
                </a:lnTo>
                <a:close/>
              </a:path>
              <a:path extrusionOk="0" h="1781175" w="6172200">
                <a:moveTo>
                  <a:pt x="5810250" y="386588"/>
                </a:moveTo>
                <a:lnTo>
                  <a:pt x="5790946" y="386588"/>
                </a:lnTo>
                <a:lnTo>
                  <a:pt x="5783199" y="394462"/>
                </a:lnTo>
                <a:lnTo>
                  <a:pt x="5783199" y="413638"/>
                </a:lnTo>
                <a:lnTo>
                  <a:pt x="5790946" y="421386"/>
                </a:lnTo>
                <a:lnTo>
                  <a:pt x="5810250" y="421386"/>
                </a:lnTo>
                <a:lnTo>
                  <a:pt x="5817997" y="413638"/>
                </a:lnTo>
                <a:lnTo>
                  <a:pt x="5817997" y="394462"/>
                </a:lnTo>
                <a:lnTo>
                  <a:pt x="5810250" y="386588"/>
                </a:lnTo>
                <a:close/>
              </a:path>
              <a:path extrusionOk="0" h="1781175" w="6172200">
                <a:moveTo>
                  <a:pt x="1914144" y="386588"/>
                </a:moveTo>
                <a:lnTo>
                  <a:pt x="1894839" y="386588"/>
                </a:lnTo>
                <a:lnTo>
                  <a:pt x="1887092" y="394462"/>
                </a:lnTo>
                <a:lnTo>
                  <a:pt x="1887092" y="413638"/>
                </a:lnTo>
                <a:lnTo>
                  <a:pt x="1894839" y="421386"/>
                </a:lnTo>
                <a:lnTo>
                  <a:pt x="1914144" y="421386"/>
                </a:lnTo>
                <a:lnTo>
                  <a:pt x="1921890" y="413638"/>
                </a:lnTo>
                <a:lnTo>
                  <a:pt x="1921890" y="394462"/>
                </a:lnTo>
                <a:lnTo>
                  <a:pt x="1914144" y="386588"/>
                </a:lnTo>
                <a:close/>
              </a:path>
              <a:path extrusionOk="0" h="1781175" w="6172200">
                <a:moveTo>
                  <a:pt x="5357368" y="380873"/>
                </a:moveTo>
                <a:lnTo>
                  <a:pt x="5338064" y="380873"/>
                </a:lnTo>
                <a:lnTo>
                  <a:pt x="5330317" y="388620"/>
                </a:lnTo>
                <a:lnTo>
                  <a:pt x="5330317" y="407797"/>
                </a:lnTo>
                <a:lnTo>
                  <a:pt x="5338064" y="415544"/>
                </a:lnTo>
                <a:lnTo>
                  <a:pt x="5357368" y="415544"/>
                </a:lnTo>
                <a:lnTo>
                  <a:pt x="5365115" y="407797"/>
                </a:lnTo>
                <a:lnTo>
                  <a:pt x="5365115" y="388620"/>
                </a:lnTo>
                <a:lnTo>
                  <a:pt x="5357368" y="380873"/>
                </a:lnTo>
                <a:close/>
              </a:path>
              <a:path extrusionOk="0" h="1781175" w="6172200">
                <a:moveTo>
                  <a:pt x="3069590" y="380873"/>
                </a:moveTo>
                <a:lnTo>
                  <a:pt x="3050413" y="380873"/>
                </a:lnTo>
                <a:lnTo>
                  <a:pt x="3042539" y="388620"/>
                </a:lnTo>
                <a:lnTo>
                  <a:pt x="3042539" y="407797"/>
                </a:lnTo>
                <a:lnTo>
                  <a:pt x="3050413" y="415544"/>
                </a:lnTo>
                <a:lnTo>
                  <a:pt x="3069590" y="415544"/>
                </a:lnTo>
                <a:lnTo>
                  <a:pt x="3077336" y="407797"/>
                </a:lnTo>
                <a:lnTo>
                  <a:pt x="3077336" y="388620"/>
                </a:lnTo>
                <a:lnTo>
                  <a:pt x="3069590" y="380873"/>
                </a:lnTo>
                <a:close/>
              </a:path>
              <a:path extrusionOk="0" h="1781175" w="6172200">
                <a:moveTo>
                  <a:pt x="2303145" y="380873"/>
                </a:moveTo>
                <a:lnTo>
                  <a:pt x="2283967" y="380873"/>
                </a:lnTo>
                <a:lnTo>
                  <a:pt x="2276094" y="388620"/>
                </a:lnTo>
                <a:lnTo>
                  <a:pt x="2276094" y="407797"/>
                </a:lnTo>
                <a:lnTo>
                  <a:pt x="2283967" y="415544"/>
                </a:lnTo>
                <a:lnTo>
                  <a:pt x="2303145" y="415544"/>
                </a:lnTo>
                <a:lnTo>
                  <a:pt x="2310891" y="407797"/>
                </a:lnTo>
                <a:lnTo>
                  <a:pt x="2310891" y="388620"/>
                </a:lnTo>
                <a:lnTo>
                  <a:pt x="2303145" y="380873"/>
                </a:lnTo>
                <a:close/>
              </a:path>
              <a:path extrusionOk="0" h="1781175" w="6172200">
                <a:moveTo>
                  <a:pt x="770254" y="380873"/>
                </a:moveTo>
                <a:lnTo>
                  <a:pt x="751077" y="380873"/>
                </a:lnTo>
                <a:lnTo>
                  <a:pt x="743203" y="388620"/>
                </a:lnTo>
                <a:lnTo>
                  <a:pt x="743203" y="407797"/>
                </a:lnTo>
                <a:lnTo>
                  <a:pt x="751077" y="415544"/>
                </a:lnTo>
                <a:lnTo>
                  <a:pt x="770254" y="415544"/>
                </a:lnTo>
                <a:lnTo>
                  <a:pt x="778001" y="407797"/>
                </a:lnTo>
                <a:lnTo>
                  <a:pt x="778001" y="388620"/>
                </a:lnTo>
                <a:lnTo>
                  <a:pt x="770254" y="380873"/>
                </a:lnTo>
                <a:close/>
              </a:path>
              <a:path extrusionOk="0" h="1781175" w="6172200">
                <a:moveTo>
                  <a:pt x="6141211" y="375030"/>
                </a:moveTo>
                <a:lnTo>
                  <a:pt x="6121908" y="375030"/>
                </a:lnTo>
                <a:lnTo>
                  <a:pt x="6114160" y="382904"/>
                </a:lnTo>
                <a:lnTo>
                  <a:pt x="6114160" y="402082"/>
                </a:lnTo>
                <a:lnTo>
                  <a:pt x="6121908" y="409828"/>
                </a:lnTo>
                <a:lnTo>
                  <a:pt x="6141211" y="409828"/>
                </a:lnTo>
                <a:lnTo>
                  <a:pt x="6148958" y="402082"/>
                </a:lnTo>
                <a:lnTo>
                  <a:pt x="6148958" y="382904"/>
                </a:lnTo>
                <a:lnTo>
                  <a:pt x="6141211" y="375030"/>
                </a:lnTo>
                <a:close/>
              </a:path>
              <a:path extrusionOk="0" h="1781175" w="6172200">
                <a:moveTo>
                  <a:pt x="5235321" y="369315"/>
                </a:moveTo>
                <a:lnTo>
                  <a:pt x="5216144" y="369315"/>
                </a:lnTo>
                <a:lnTo>
                  <a:pt x="5208397" y="377063"/>
                </a:lnTo>
                <a:lnTo>
                  <a:pt x="5208397" y="396239"/>
                </a:lnTo>
                <a:lnTo>
                  <a:pt x="5216144" y="403987"/>
                </a:lnTo>
                <a:lnTo>
                  <a:pt x="5235321" y="403987"/>
                </a:lnTo>
                <a:lnTo>
                  <a:pt x="5243195" y="396239"/>
                </a:lnTo>
                <a:lnTo>
                  <a:pt x="5243195" y="377063"/>
                </a:lnTo>
                <a:lnTo>
                  <a:pt x="5235321" y="369315"/>
                </a:lnTo>
                <a:close/>
              </a:path>
              <a:path extrusionOk="0" h="1781175" w="6172200">
                <a:moveTo>
                  <a:pt x="5067046" y="369315"/>
                </a:moveTo>
                <a:lnTo>
                  <a:pt x="5047742" y="369315"/>
                </a:lnTo>
                <a:lnTo>
                  <a:pt x="5039995" y="377063"/>
                </a:lnTo>
                <a:lnTo>
                  <a:pt x="5039995" y="396239"/>
                </a:lnTo>
                <a:lnTo>
                  <a:pt x="5047742" y="403987"/>
                </a:lnTo>
                <a:lnTo>
                  <a:pt x="5067046" y="403987"/>
                </a:lnTo>
                <a:lnTo>
                  <a:pt x="5074793" y="396239"/>
                </a:lnTo>
                <a:lnTo>
                  <a:pt x="5074793" y="377063"/>
                </a:lnTo>
                <a:lnTo>
                  <a:pt x="5067046" y="369315"/>
                </a:lnTo>
                <a:close/>
              </a:path>
              <a:path extrusionOk="0" h="1781175" w="6172200">
                <a:moveTo>
                  <a:pt x="4799838" y="369315"/>
                </a:moveTo>
                <a:lnTo>
                  <a:pt x="4780660" y="369315"/>
                </a:lnTo>
                <a:lnTo>
                  <a:pt x="4772914" y="377063"/>
                </a:lnTo>
                <a:lnTo>
                  <a:pt x="4772914" y="396239"/>
                </a:lnTo>
                <a:lnTo>
                  <a:pt x="4780660" y="403987"/>
                </a:lnTo>
                <a:lnTo>
                  <a:pt x="4799838" y="403987"/>
                </a:lnTo>
                <a:lnTo>
                  <a:pt x="4807711" y="396239"/>
                </a:lnTo>
                <a:lnTo>
                  <a:pt x="4807711" y="377063"/>
                </a:lnTo>
                <a:lnTo>
                  <a:pt x="4799838" y="369315"/>
                </a:lnTo>
                <a:close/>
              </a:path>
              <a:path extrusionOk="0" h="1781175" w="6172200">
                <a:moveTo>
                  <a:pt x="3493516" y="363474"/>
                </a:moveTo>
                <a:lnTo>
                  <a:pt x="3474211" y="363474"/>
                </a:lnTo>
                <a:lnTo>
                  <a:pt x="3466465" y="371221"/>
                </a:lnTo>
                <a:lnTo>
                  <a:pt x="3466465" y="390398"/>
                </a:lnTo>
                <a:lnTo>
                  <a:pt x="3474211" y="398272"/>
                </a:lnTo>
                <a:lnTo>
                  <a:pt x="3493516" y="398272"/>
                </a:lnTo>
                <a:lnTo>
                  <a:pt x="3501263" y="390398"/>
                </a:lnTo>
                <a:lnTo>
                  <a:pt x="3501263" y="371221"/>
                </a:lnTo>
                <a:lnTo>
                  <a:pt x="3493516" y="363474"/>
                </a:lnTo>
                <a:close/>
              </a:path>
              <a:path extrusionOk="0" h="1781175" w="6172200">
                <a:moveTo>
                  <a:pt x="4921884" y="357759"/>
                </a:moveTo>
                <a:lnTo>
                  <a:pt x="4902581" y="357759"/>
                </a:lnTo>
                <a:lnTo>
                  <a:pt x="4894833" y="365505"/>
                </a:lnTo>
                <a:lnTo>
                  <a:pt x="4894833" y="384683"/>
                </a:lnTo>
                <a:lnTo>
                  <a:pt x="4902581" y="392429"/>
                </a:lnTo>
                <a:lnTo>
                  <a:pt x="4921884" y="392429"/>
                </a:lnTo>
                <a:lnTo>
                  <a:pt x="4929632" y="384683"/>
                </a:lnTo>
                <a:lnTo>
                  <a:pt x="4929632" y="365505"/>
                </a:lnTo>
                <a:lnTo>
                  <a:pt x="4921884" y="357759"/>
                </a:lnTo>
                <a:close/>
              </a:path>
              <a:path extrusionOk="0" h="1781175" w="6172200">
                <a:moveTo>
                  <a:pt x="4492117" y="357759"/>
                </a:moveTo>
                <a:lnTo>
                  <a:pt x="4472940" y="357759"/>
                </a:lnTo>
                <a:lnTo>
                  <a:pt x="4465066" y="365505"/>
                </a:lnTo>
                <a:lnTo>
                  <a:pt x="4465066" y="384683"/>
                </a:lnTo>
                <a:lnTo>
                  <a:pt x="4472940" y="392429"/>
                </a:lnTo>
                <a:lnTo>
                  <a:pt x="4492117" y="392429"/>
                </a:lnTo>
                <a:lnTo>
                  <a:pt x="4499991" y="384683"/>
                </a:lnTo>
                <a:lnTo>
                  <a:pt x="4499991" y="365505"/>
                </a:lnTo>
                <a:lnTo>
                  <a:pt x="4492117" y="357759"/>
                </a:lnTo>
                <a:close/>
              </a:path>
              <a:path extrusionOk="0" h="1781175" w="6172200">
                <a:moveTo>
                  <a:pt x="4155440" y="357759"/>
                </a:moveTo>
                <a:lnTo>
                  <a:pt x="4136135" y="357759"/>
                </a:lnTo>
                <a:lnTo>
                  <a:pt x="4128389" y="365505"/>
                </a:lnTo>
                <a:lnTo>
                  <a:pt x="4128389" y="384683"/>
                </a:lnTo>
                <a:lnTo>
                  <a:pt x="4136135" y="392429"/>
                </a:lnTo>
                <a:lnTo>
                  <a:pt x="4155440" y="392429"/>
                </a:lnTo>
                <a:lnTo>
                  <a:pt x="4163186" y="384683"/>
                </a:lnTo>
                <a:lnTo>
                  <a:pt x="4163186" y="365505"/>
                </a:lnTo>
                <a:lnTo>
                  <a:pt x="4155440" y="357759"/>
                </a:lnTo>
                <a:close/>
              </a:path>
              <a:path extrusionOk="0" h="1781175" w="6172200">
                <a:moveTo>
                  <a:pt x="3307715" y="357759"/>
                </a:moveTo>
                <a:lnTo>
                  <a:pt x="3288410" y="357759"/>
                </a:lnTo>
                <a:lnTo>
                  <a:pt x="3280664" y="365505"/>
                </a:lnTo>
                <a:lnTo>
                  <a:pt x="3280664" y="384683"/>
                </a:lnTo>
                <a:lnTo>
                  <a:pt x="3288410" y="392429"/>
                </a:lnTo>
                <a:lnTo>
                  <a:pt x="3307715" y="392429"/>
                </a:lnTo>
                <a:lnTo>
                  <a:pt x="3315461" y="384683"/>
                </a:lnTo>
                <a:lnTo>
                  <a:pt x="3315461" y="365505"/>
                </a:lnTo>
                <a:lnTo>
                  <a:pt x="3307715" y="357759"/>
                </a:lnTo>
                <a:close/>
              </a:path>
              <a:path extrusionOk="0" h="1781175" w="6172200">
                <a:moveTo>
                  <a:pt x="3185668" y="357759"/>
                </a:moveTo>
                <a:lnTo>
                  <a:pt x="3166491" y="357759"/>
                </a:lnTo>
                <a:lnTo>
                  <a:pt x="3158617" y="365505"/>
                </a:lnTo>
                <a:lnTo>
                  <a:pt x="3158617" y="384683"/>
                </a:lnTo>
                <a:lnTo>
                  <a:pt x="3166491" y="392429"/>
                </a:lnTo>
                <a:lnTo>
                  <a:pt x="3185668" y="392429"/>
                </a:lnTo>
                <a:lnTo>
                  <a:pt x="3193542" y="384683"/>
                </a:lnTo>
                <a:lnTo>
                  <a:pt x="3193542" y="365505"/>
                </a:lnTo>
                <a:lnTo>
                  <a:pt x="3185668" y="357759"/>
                </a:lnTo>
                <a:close/>
              </a:path>
              <a:path extrusionOk="0" h="1781175" w="6172200">
                <a:moveTo>
                  <a:pt x="2140585" y="357759"/>
                </a:moveTo>
                <a:lnTo>
                  <a:pt x="2121280" y="357759"/>
                </a:lnTo>
                <a:lnTo>
                  <a:pt x="2113534" y="365505"/>
                </a:lnTo>
                <a:lnTo>
                  <a:pt x="2113534" y="384683"/>
                </a:lnTo>
                <a:lnTo>
                  <a:pt x="2121280" y="392429"/>
                </a:lnTo>
                <a:lnTo>
                  <a:pt x="2140585" y="392429"/>
                </a:lnTo>
                <a:lnTo>
                  <a:pt x="2148332" y="384683"/>
                </a:lnTo>
                <a:lnTo>
                  <a:pt x="2148332" y="365505"/>
                </a:lnTo>
                <a:lnTo>
                  <a:pt x="2140585" y="357759"/>
                </a:lnTo>
                <a:close/>
              </a:path>
              <a:path extrusionOk="0" h="1781175" w="6172200">
                <a:moveTo>
                  <a:pt x="1008379" y="357759"/>
                </a:moveTo>
                <a:lnTo>
                  <a:pt x="989076" y="357759"/>
                </a:lnTo>
                <a:lnTo>
                  <a:pt x="981328" y="365505"/>
                </a:lnTo>
                <a:lnTo>
                  <a:pt x="981328" y="384683"/>
                </a:lnTo>
                <a:lnTo>
                  <a:pt x="989076" y="392429"/>
                </a:lnTo>
                <a:lnTo>
                  <a:pt x="1008379" y="392429"/>
                </a:lnTo>
                <a:lnTo>
                  <a:pt x="1016126" y="384683"/>
                </a:lnTo>
                <a:lnTo>
                  <a:pt x="1016126" y="365505"/>
                </a:lnTo>
                <a:lnTo>
                  <a:pt x="1008379" y="357759"/>
                </a:lnTo>
                <a:close/>
              </a:path>
              <a:path extrusionOk="0" h="1781175" w="6172200">
                <a:moveTo>
                  <a:pt x="427736" y="357759"/>
                </a:moveTo>
                <a:lnTo>
                  <a:pt x="408432" y="357759"/>
                </a:lnTo>
                <a:lnTo>
                  <a:pt x="400685" y="365505"/>
                </a:lnTo>
                <a:lnTo>
                  <a:pt x="400685" y="384683"/>
                </a:lnTo>
                <a:lnTo>
                  <a:pt x="408432" y="392429"/>
                </a:lnTo>
                <a:lnTo>
                  <a:pt x="427736" y="392429"/>
                </a:lnTo>
                <a:lnTo>
                  <a:pt x="435483" y="384683"/>
                </a:lnTo>
                <a:lnTo>
                  <a:pt x="435483" y="365505"/>
                </a:lnTo>
                <a:lnTo>
                  <a:pt x="427736" y="357759"/>
                </a:lnTo>
                <a:close/>
              </a:path>
              <a:path extrusionOk="0" h="1781175" w="6172200">
                <a:moveTo>
                  <a:pt x="3911473" y="351917"/>
                </a:moveTo>
                <a:lnTo>
                  <a:pt x="3892296" y="351917"/>
                </a:lnTo>
                <a:lnTo>
                  <a:pt x="3884422" y="359663"/>
                </a:lnTo>
                <a:lnTo>
                  <a:pt x="3884422" y="378840"/>
                </a:lnTo>
                <a:lnTo>
                  <a:pt x="3892296" y="386588"/>
                </a:lnTo>
                <a:lnTo>
                  <a:pt x="3911473" y="386588"/>
                </a:lnTo>
                <a:lnTo>
                  <a:pt x="3919347" y="378840"/>
                </a:lnTo>
                <a:lnTo>
                  <a:pt x="3919347" y="359663"/>
                </a:lnTo>
                <a:lnTo>
                  <a:pt x="3911473" y="351917"/>
                </a:lnTo>
                <a:close/>
              </a:path>
              <a:path extrusionOk="0" h="1781175" w="6172200">
                <a:moveTo>
                  <a:pt x="2854705" y="351917"/>
                </a:moveTo>
                <a:lnTo>
                  <a:pt x="2835529" y="351917"/>
                </a:lnTo>
                <a:lnTo>
                  <a:pt x="2827654" y="359663"/>
                </a:lnTo>
                <a:lnTo>
                  <a:pt x="2827654" y="378840"/>
                </a:lnTo>
                <a:lnTo>
                  <a:pt x="2835529" y="386588"/>
                </a:lnTo>
                <a:lnTo>
                  <a:pt x="2854705" y="386588"/>
                </a:lnTo>
                <a:lnTo>
                  <a:pt x="2862579" y="378840"/>
                </a:lnTo>
                <a:lnTo>
                  <a:pt x="2862579" y="359663"/>
                </a:lnTo>
                <a:lnTo>
                  <a:pt x="2854705" y="351917"/>
                </a:lnTo>
                <a:close/>
              </a:path>
              <a:path extrusionOk="0" h="1781175" w="6172200">
                <a:moveTo>
                  <a:pt x="2727071" y="351917"/>
                </a:moveTo>
                <a:lnTo>
                  <a:pt x="2707766" y="351917"/>
                </a:lnTo>
                <a:lnTo>
                  <a:pt x="2700020" y="359663"/>
                </a:lnTo>
                <a:lnTo>
                  <a:pt x="2700020" y="378840"/>
                </a:lnTo>
                <a:lnTo>
                  <a:pt x="2707766" y="386588"/>
                </a:lnTo>
                <a:lnTo>
                  <a:pt x="2727071" y="386588"/>
                </a:lnTo>
                <a:lnTo>
                  <a:pt x="2734817" y="378840"/>
                </a:lnTo>
                <a:lnTo>
                  <a:pt x="2734817" y="359663"/>
                </a:lnTo>
                <a:lnTo>
                  <a:pt x="2727071" y="351917"/>
                </a:lnTo>
                <a:close/>
              </a:path>
              <a:path extrusionOk="0" h="1781175" w="6172200">
                <a:moveTo>
                  <a:pt x="5711444" y="340359"/>
                </a:moveTo>
                <a:lnTo>
                  <a:pt x="5692267" y="340359"/>
                </a:lnTo>
                <a:lnTo>
                  <a:pt x="5684520" y="348106"/>
                </a:lnTo>
                <a:lnTo>
                  <a:pt x="5684520" y="367284"/>
                </a:lnTo>
                <a:lnTo>
                  <a:pt x="5692267" y="375030"/>
                </a:lnTo>
                <a:lnTo>
                  <a:pt x="5711444" y="375030"/>
                </a:lnTo>
                <a:lnTo>
                  <a:pt x="5719318" y="367284"/>
                </a:lnTo>
                <a:lnTo>
                  <a:pt x="5719318" y="348106"/>
                </a:lnTo>
                <a:lnTo>
                  <a:pt x="5711444" y="340359"/>
                </a:lnTo>
                <a:close/>
              </a:path>
              <a:path extrusionOk="0" h="1781175" w="6172200">
                <a:moveTo>
                  <a:pt x="4689602" y="340359"/>
                </a:moveTo>
                <a:lnTo>
                  <a:pt x="4670298" y="340359"/>
                </a:lnTo>
                <a:lnTo>
                  <a:pt x="4662551" y="348106"/>
                </a:lnTo>
                <a:lnTo>
                  <a:pt x="4662551" y="367284"/>
                </a:lnTo>
                <a:lnTo>
                  <a:pt x="4670298" y="375030"/>
                </a:lnTo>
                <a:lnTo>
                  <a:pt x="4689602" y="375030"/>
                </a:lnTo>
                <a:lnTo>
                  <a:pt x="4697349" y="367284"/>
                </a:lnTo>
                <a:lnTo>
                  <a:pt x="4697349" y="348106"/>
                </a:lnTo>
                <a:lnTo>
                  <a:pt x="4689602" y="340359"/>
                </a:lnTo>
                <a:close/>
              </a:path>
              <a:path extrusionOk="0" h="1781175" w="6172200">
                <a:moveTo>
                  <a:pt x="4376039" y="340359"/>
                </a:moveTo>
                <a:lnTo>
                  <a:pt x="4356734" y="340359"/>
                </a:lnTo>
                <a:lnTo>
                  <a:pt x="4348988" y="348106"/>
                </a:lnTo>
                <a:lnTo>
                  <a:pt x="4348988" y="367284"/>
                </a:lnTo>
                <a:lnTo>
                  <a:pt x="4356734" y="375030"/>
                </a:lnTo>
                <a:lnTo>
                  <a:pt x="4376039" y="375030"/>
                </a:lnTo>
                <a:lnTo>
                  <a:pt x="4383785" y="367284"/>
                </a:lnTo>
                <a:lnTo>
                  <a:pt x="4383785" y="348106"/>
                </a:lnTo>
                <a:lnTo>
                  <a:pt x="4376039" y="340359"/>
                </a:lnTo>
                <a:close/>
              </a:path>
              <a:path extrusionOk="0" h="1781175" w="6172200">
                <a:moveTo>
                  <a:pt x="4265676" y="340359"/>
                </a:moveTo>
                <a:lnTo>
                  <a:pt x="4246499" y="340359"/>
                </a:lnTo>
                <a:lnTo>
                  <a:pt x="4238625" y="348106"/>
                </a:lnTo>
                <a:lnTo>
                  <a:pt x="4238625" y="367284"/>
                </a:lnTo>
                <a:lnTo>
                  <a:pt x="4246499" y="375030"/>
                </a:lnTo>
                <a:lnTo>
                  <a:pt x="4265676" y="375030"/>
                </a:lnTo>
                <a:lnTo>
                  <a:pt x="4273550" y="367284"/>
                </a:lnTo>
                <a:lnTo>
                  <a:pt x="4273550" y="348106"/>
                </a:lnTo>
                <a:lnTo>
                  <a:pt x="4265676" y="340359"/>
                </a:lnTo>
                <a:close/>
              </a:path>
              <a:path extrusionOk="0" h="1781175" w="6172200">
                <a:moveTo>
                  <a:pt x="4021835" y="340359"/>
                </a:moveTo>
                <a:lnTo>
                  <a:pt x="4002658" y="340359"/>
                </a:lnTo>
                <a:lnTo>
                  <a:pt x="3994784" y="348106"/>
                </a:lnTo>
                <a:lnTo>
                  <a:pt x="3994784" y="367284"/>
                </a:lnTo>
                <a:lnTo>
                  <a:pt x="4002658" y="375030"/>
                </a:lnTo>
                <a:lnTo>
                  <a:pt x="4021835" y="375030"/>
                </a:lnTo>
                <a:lnTo>
                  <a:pt x="4029582" y="367284"/>
                </a:lnTo>
                <a:lnTo>
                  <a:pt x="4029582" y="348106"/>
                </a:lnTo>
                <a:lnTo>
                  <a:pt x="4021835" y="340359"/>
                </a:lnTo>
                <a:close/>
              </a:path>
              <a:path extrusionOk="0" h="1781175" w="6172200">
                <a:moveTo>
                  <a:pt x="3789553" y="334518"/>
                </a:moveTo>
                <a:lnTo>
                  <a:pt x="3770376" y="334518"/>
                </a:lnTo>
                <a:lnTo>
                  <a:pt x="3762502" y="342392"/>
                </a:lnTo>
                <a:lnTo>
                  <a:pt x="3762502" y="361569"/>
                </a:lnTo>
                <a:lnTo>
                  <a:pt x="3770376" y="369315"/>
                </a:lnTo>
                <a:lnTo>
                  <a:pt x="3789553" y="369315"/>
                </a:lnTo>
                <a:lnTo>
                  <a:pt x="3797427" y="361569"/>
                </a:lnTo>
                <a:lnTo>
                  <a:pt x="3797427" y="342392"/>
                </a:lnTo>
                <a:lnTo>
                  <a:pt x="3789553" y="334518"/>
                </a:lnTo>
                <a:close/>
              </a:path>
              <a:path extrusionOk="0" h="1781175" w="6172200">
                <a:moveTo>
                  <a:pt x="2018664" y="334518"/>
                </a:moveTo>
                <a:lnTo>
                  <a:pt x="1999361" y="334518"/>
                </a:lnTo>
                <a:lnTo>
                  <a:pt x="1991614" y="342392"/>
                </a:lnTo>
                <a:lnTo>
                  <a:pt x="1991614" y="361569"/>
                </a:lnTo>
                <a:lnTo>
                  <a:pt x="1999361" y="369315"/>
                </a:lnTo>
                <a:lnTo>
                  <a:pt x="2018664" y="369315"/>
                </a:lnTo>
                <a:lnTo>
                  <a:pt x="2026412" y="361569"/>
                </a:lnTo>
                <a:lnTo>
                  <a:pt x="2026412" y="342392"/>
                </a:lnTo>
                <a:lnTo>
                  <a:pt x="2018664" y="334518"/>
                </a:lnTo>
                <a:close/>
              </a:path>
              <a:path extrusionOk="0" h="1781175" w="6172200">
                <a:moveTo>
                  <a:pt x="1310259" y="334518"/>
                </a:moveTo>
                <a:lnTo>
                  <a:pt x="1290954" y="334518"/>
                </a:lnTo>
                <a:lnTo>
                  <a:pt x="1283208" y="342392"/>
                </a:lnTo>
                <a:lnTo>
                  <a:pt x="1283208" y="361569"/>
                </a:lnTo>
                <a:lnTo>
                  <a:pt x="1290954" y="369315"/>
                </a:lnTo>
                <a:lnTo>
                  <a:pt x="1310259" y="369315"/>
                </a:lnTo>
                <a:lnTo>
                  <a:pt x="1318005" y="361569"/>
                </a:lnTo>
                <a:lnTo>
                  <a:pt x="1318005" y="342392"/>
                </a:lnTo>
                <a:lnTo>
                  <a:pt x="1310259" y="334518"/>
                </a:lnTo>
                <a:close/>
              </a:path>
              <a:path extrusionOk="0" h="1781175" w="6172200">
                <a:moveTo>
                  <a:pt x="1513459" y="328802"/>
                </a:moveTo>
                <a:lnTo>
                  <a:pt x="1494282" y="328802"/>
                </a:lnTo>
                <a:lnTo>
                  <a:pt x="1486408" y="336550"/>
                </a:lnTo>
                <a:lnTo>
                  <a:pt x="1486408" y="355726"/>
                </a:lnTo>
                <a:lnTo>
                  <a:pt x="1494282" y="363474"/>
                </a:lnTo>
                <a:lnTo>
                  <a:pt x="1513459" y="363474"/>
                </a:lnTo>
                <a:lnTo>
                  <a:pt x="1521333" y="355726"/>
                </a:lnTo>
                <a:lnTo>
                  <a:pt x="1521333" y="336550"/>
                </a:lnTo>
                <a:lnTo>
                  <a:pt x="1513459" y="328802"/>
                </a:lnTo>
                <a:close/>
              </a:path>
              <a:path extrusionOk="0" h="1781175" w="6172200">
                <a:moveTo>
                  <a:pt x="305688" y="328802"/>
                </a:moveTo>
                <a:lnTo>
                  <a:pt x="286512" y="328802"/>
                </a:lnTo>
                <a:lnTo>
                  <a:pt x="278764" y="336550"/>
                </a:lnTo>
                <a:lnTo>
                  <a:pt x="278764" y="355726"/>
                </a:lnTo>
                <a:lnTo>
                  <a:pt x="286512" y="363474"/>
                </a:lnTo>
                <a:lnTo>
                  <a:pt x="305688" y="363474"/>
                </a:lnTo>
                <a:lnTo>
                  <a:pt x="313563" y="355726"/>
                </a:lnTo>
                <a:lnTo>
                  <a:pt x="313563" y="336550"/>
                </a:lnTo>
                <a:lnTo>
                  <a:pt x="305688" y="328802"/>
                </a:lnTo>
                <a:close/>
              </a:path>
              <a:path extrusionOk="0" h="1781175" w="6172200">
                <a:moveTo>
                  <a:pt x="6007608" y="322960"/>
                </a:moveTo>
                <a:lnTo>
                  <a:pt x="5988431" y="322960"/>
                </a:lnTo>
                <a:lnTo>
                  <a:pt x="5980557" y="330707"/>
                </a:lnTo>
                <a:lnTo>
                  <a:pt x="5980557" y="349884"/>
                </a:lnTo>
                <a:lnTo>
                  <a:pt x="5988431" y="357759"/>
                </a:lnTo>
                <a:lnTo>
                  <a:pt x="6007608" y="357759"/>
                </a:lnTo>
                <a:lnTo>
                  <a:pt x="6015482" y="349884"/>
                </a:lnTo>
                <a:lnTo>
                  <a:pt x="6015482" y="330707"/>
                </a:lnTo>
                <a:lnTo>
                  <a:pt x="6007608" y="322960"/>
                </a:lnTo>
                <a:close/>
              </a:path>
              <a:path extrusionOk="0" h="1781175" w="6172200">
                <a:moveTo>
                  <a:pt x="1623822" y="322960"/>
                </a:moveTo>
                <a:lnTo>
                  <a:pt x="1604517" y="322960"/>
                </a:lnTo>
                <a:lnTo>
                  <a:pt x="1596771" y="330707"/>
                </a:lnTo>
                <a:lnTo>
                  <a:pt x="1596771" y="349884"/>
                </a:lnTo>
                <a:lnTo>
                  <a:pt x="1604517" y="357759"/>
                </a:lnTo>
                <a:lnTo>
                  <a:pt x="1623822" y="357759"/>
                </a:lnTo>
                <a:lnTo>
                  <a:pt x="1631569" y="349884"/>
                </a:lnTo>
                <a:lnTo>
                  <a:pt x="1631569" y="330707"/>
                </a:lnTo>
                <a:lnTo>
                  <a:pt x="1623822" y="322960"/>
                </a:lnTo>
                <a:close/>
              </a:path>
              <a:path extrusionOk="0" h="1781175" w="6172200">
                <a:moveTo>
                  <a:pt x="5583808" y="317246"/>
                </a:moveTo>
                <a:lnTo>
                  <a:pt x="5564505" y="317246"/>
                </a:lnTo>
                <a:lnTo>
                  <a:pt x="5556758" y="324993"/>
                </a:lnTo>
                <a:lnTo>
                  <a:pt x="5556758" y="344170"/>
                </a:lnTo>
                <a:lnTo>
                  <a:pt x="5564505" y="351917"/>
                </a:lnTo>
                <a:lnTo>
                  <a:pt x="5583808" y="351917"/>
                </a:lnTo>
                <a:lnTo>
                  <a:pt x="5591556" y="344170"/>
                </a:lnTo>
                <a:lnTo>
                  <a:pt x="5591556" y="324993"/>
                </a:lnTo>
                <a:lnTo>
                  <a:pt x="5583808" y="317246"/>
                </a:lnTo>
                <a:close/>
              </a:path>
              <a:path extrusionOk="0" h="1781175" w="6172200">
                <a:moveTo>
                  <a:pt x="3679317" y="317246"/>
                </a:moveTo>
                <a:lnTo>
                  <a:pt x="3660013" y="317246"/>
                </a:lnTo>
                <a:lnTo>
                  <a:pt x="3652266" y="324993"/>
                </a:lnTo>
                <a:lnTo>
                  <a:pt x="3652266" y="344170"/>
                </a:lnTo>
                <a:lnTo>
                  <a:pt x="3660013" y="351917"/>
                </a:lnTo>
                <a:lnTo>
                  <a:pt x="3679317" y="351917"/>
                </a:lnTo>
                <a:lnTo>
                  <a:pt x="3687064" y="344170"/>
                </a:lnTo>
                <a:lnTo>
                  <a:pt x="3687064" y="324993"/>
                </a:lnTo>
                <a:lnTo>
                  <a:pt x="3679317" y="317246"/>
                </a:lnTo>
                <a:close/>
              </a:path>
              <a:path extrusionOk="0" h="1781175" w="6172200">
                <a:moveTo>
                  <a:pt x="2593466" y="317246"/>
                </a:moveTo>
                <a:lnTo>
                  <a:pt x="2574163" y="317246"/>
                </a:lnTo>
                <a:lnTo>
                  <a:pt x="2566416" y="324993"/>
                </a:lnTo>
                <a:lnTo>
                  <a:pt x="2566416" y="344170"/>
                </a:lnTo>
                <a:lnTo>
                  <a:pt x="2574163" y="351917"/>
                </a:lnTo>
                <a:lnTo>
                  <a:pt x="2593466" y="351917"/>
                </a:lnTo>
                <a:lnTo>
                  <a:pt x="2601214" y="344170"/>
                </a:lnTo>
                <a:lnTo>
                  <a:pt x="2601214" y="324993"/>
                </a:lnTo>
                <a:lnTo>
                  <a:pt x="2593466" y="317246"/>
                </a:lnTo>
                <a:close/>
              </a:path>
              <a:path extrusionOk="0" h="1781175" w="6172200">
                <a:moveTo>
                  <a:pt x="1844421" y="317246"/>
                </a:moveTo>
                <a:lnTo>
                  <a:pt x="1825244" y="317246"/>
                </a:lnTo>
                <a:lnTo>
                  <a:pt x="1817370" y="324993"/>
                </a:lnTo>
                <a:lnTo>
                  <a:pt x="1817370" y="344170"/>
                </a:lnTo>
                <a:lnTo>
                  <a:pt x="1825244" y="351917"/>
                </a:lnTo>
                <a:lnTo>
                  <a:pt x="1844421" y="351917"/>
                </a:lnTo>
                <a:lnTo>
                  <a:pt x="1852295" y="344170"/>
                </a:lnTo>
                <a:lnTo>
                  <a:pt x="1852295" y="324993"/>
                </a:lnTo>
                <a:lnTo>
                  <a:pt x="1844421" y="317246"/>
                </a:lnTo>
                <a:close/>
              </a:path>
              <a:path extrusionOk="0" h="1781175" w="6172200">
                <a:moveTo>
                  <a:pt x="73533" y="311403"/>
                </a:moveTo>
                <a:lnTo>
                  <a:pt x="54228" y="311403"/>
                </a:lnTo>
                <a:lnTo>
                  <a:pt x="46482" y="319150"/>
                </a:lnTo>
                <a:lnTo>
                  <a:pt x="46482" y="338327"/>
                </a:lnTo>
                <a:lnTo>
                  <a:pt x="54228" y="346201"/>
                </a:lnTo>
                <a:lnTo>
                  <a:pt x="73533" y="346201"/>
                </a:lnTo>
                <a:lnTo>
                  <a:pt x="81279" y="338327"/>
                </a:lnTo>
                <a:lnTo>
                  <a:pt x="81279" y="319150"/>
                </a:lnTo>
                <a:lnTo>
                  <a:pt x="73533" y="311403"/>
                </a:lnTo>
                <a:close/>
              </a:path>
              <a:path extrusionOk="0" h="1781175" w="6172200">
                <a:moveTo>
                  <a:pt x="5467604" y="305689"/>
                </a:moveTo>
                <a:lnTo>
                  <a:pt x="5448427" y="305689"/>
                </a:lnTo>
                <a:lnTo>
                  <a:pt x="5440553" y="313435"/>
                </a:lnTo>
                <a:lnTo>
                  <a:pt x="5440553" y="332613"/>
                </a:lnTo>
                <a:lnTo>
                  <a:pt x="5448427" y="340359"/>
                </a:lnTo>
                <a:lnTo>
                  <a:pt x="5467604" y="340359"/>
                </a:lnTo>
                <a:lnTo>
                  <a:pt x="5475478" y="332613"/>
                </a:lnTo>
                <a:lnTo>
                  <a:pt x="5475478" y="313435"/>
                </a:lnTo>
                <a:lnTo>
                  <a:pt x="5467604" y="305689"/>
                </a:lnTo>
                <a:close/>
              </a:path>
              <a:path extrusionOk="0" h="1781175" w="6172200">
                <a:moveTo>
                  <a:pt x="2970911" y="299847"/>
                </a:moveTo>
                <a:lnTo>
                  <a:pt x="2951607" y="299847"/>
                </a:lnTo>
                <a:lnTo>
                  <a:pt x="2943860" y="307594"/>
                </a:lnTo>
                <a:lnTo>
                  <a:pt x="2943860" y="326771"/>
                </a:lnTo>
                <a:lnTo>
                  <a:pt x="2951607" y="334518"/>
                </a:lnTo>
                <a:lnTo>
                  <a:pt x="2970911" y="334518"/>
                </a:lnTo>
                <a:lnTo>
                  <a:pt x="2978658" y="326771"/>
                </a:lnTo>
                <a:lnTo>
                  <a:pt x="2978658" y="307594"/>
                </a:lnTo>
                <a:lnTo>
                  <a:pt x="2970911" y="299847"/>
                </a:lnTo>
                <a:close/>
              </a:path>
              <a:path extrusionOk="0" h="1781175" w="6172200">
                <a:moveTo>
                  <a:pt x="2477389" y="299847"/>
                </a:moveTo>
                <a:lnTo>
                  <a:pt x="2458085" y="299847"/>
                </a:lnTo>
                <a:lnTo>
                  <a:pt x="2450338" y="307594"/>
                </a:lnTo>
                <a:lnTo>
                  <a:pt x="2450338" y="326771"/>
                </a:lnTo>
                <a:lnTo>
                  <a:pt x="2458085" y="334518"/>
                </a:lnTo>
                <a:lnTo>
                  <a:pt x="2477389" y="334518"/>
                </a:lnTo>
                <a:lnTo>
                  <a:pt x="2485136" y="326771"/>
                </a:lnTo>
                <a:lnTo>
                  <a:pt x="2485136" y="307594"/>
                </a:lnTo>
                <a:lnTo>
                  <a:pt x="2477389" y="299847"/>
                </a:lnTo>
                <a:close/>
              </a:path>
              <a:path extrusionOk="0" h="1781175" w="6172200">
                <a:moveTo>
                  <a:pt x="5903086" y="294004"/>
                </a:moveTo>
                <a:lnTo>
                  <a:pt x="5883909" y="294004"/>
                </a:lnTo>
                <a:lnTo>
                  <a:pt x="5876035" y="301878"/>
                </a:lnTo>
                <a:lnTo>
                  <a:pt x="5876035" y="321055"/>
                </a:lnTo>
                <a:lnTo>
                  <a:pt x="5883909" y="328802"/>
                </a:lnTo>
                <a:lnTo>
                  <a:pt x="5903086" y="328802"/>
                </a:lnTo>
                <a:lnTo>
                  <a:pt x="5910960" y="321055"/>
                </a:lnTo>
                <a:lnTo>
                  <a:pt x="5910960" y="301878"/>
                </a:lnTo>
                <a:lnTo>
                  <a:pt x="5903086" y="294004"/>
                </a:lnTo>
                <a:close/>
              </a:path>
              <a:path extrusionOk="0" h="1781175" w="6172200">
                <a:moveTo>
                  <a:pt x="1199896" y="294004"/>
                </a:moveTo>
                <a:lnTo>
                  <a:pt x="1180719" y="294004"/>
                </a:lnTo>
                <a:lnTo>
                  <a:pt x="1172845" y="301878"/>
                </a:lnTo>
                <a:lnTo>
                  <a:pt x="1172845" y="321055"/>
                </a:lnTo>
                <a:lnTo>
                  <a:pt x="1180719" y="328802"/>
                </a:lnTo>
                <a:lnTo>
                  <a:pt x="1199896" y="328802"/>
                </a:lnTo>
                <a:lnTo>
                  <a:pt x="1207770" y="321055"/>
                </a:lnTo>
                <a:lnTo>
                  <a:pt x="1207770" y="301878"/>
                </a:lnTo>
                <a:lnTo>
                  <a:pt x="1199896" y="294004"/>
                </a:lnTo>
                <a:close/>
              </a:path>
              <a:path extrusionOk="0" h="1781175" w="6172200">
                <a:moveTo>
                  <a:pt x="178053" y="294004"/>
                </a:moveTo>
                <a:lnTo>
                  <a:pt x="158750" y="294004"/>
                </a:lnTo>
                <a:lnTo>
                  <a:pt x="151002" y="301878"/>
                </a:lnTo>
                <a:lnTo>
                  <a:pt x="151002" y="321055"/>
                </a:lnTo>
                <a:lnTo>
                  <a:pt x="158750" y="328802"/>
                </a:lnTo>
                <a:lnTo>
                  <a:pt x="178053" y="328802"/>
                </a:lnTo>
                <a:lnTo>
                  <a:pt x="185800" y="321055"/>
                </a:lnTo>
                <a:lnTo>
                  <a:pt x="185800" y="301878"/>
                </a:lnTo>
                <a:lnTo>
                  <a:pt x="178053" y="294004"/>
                </a:lnTo>
                <a:close/>
              </a:path>
              <a:path extrusionOk="0" h="1781175" w="6172200">
                <a:moveTo>
                  <a:pt x="3412108" y="288290"/>
                </a:moveTo>
                <a:lnTo>
                  <a:pt x="3392931" y="288290"/>
                </a:lnTo>
                <a:lnTo>
                  <a:pt x="3385184" y="296036"/>
                </a:lnTo>
                <a:lnTo>
                  <a:pt x="3385184" y="315214"/>
                </a:lnTo>
                <a:lnTo>
                  <a:pt x="3392931" y="322960"/>
                </a:lnTo>
                <a:lnTo>
                  <a:pt x="3412108" y="322960"/>
                </a:lnTo>
                <a:lnTo>
                  <a:pt x="3419982" y="315214"/>
                </a:lnTo>
                <a:lnTo>
                  <a:pt x="3419982" y="296036"/>
                </a:lnTo>
                <a:lnTo>
                  <a:pt x="3412108" y="288290"/>
                </a:lnTo>
                <a:close/>
              </a:path>
              <a:path extrusionOk="0" h="1781175" w="6172200">
                <a:moveTo>
                  <a:pt x="5177282" y="282448"/>
                </a:moveTo>
                <a:lnTo>
                  <a:pt x="5158105" y="282448"/>
                </a:lnTo>
                <a:lnTo>
                  <a:pt x="5150231" y="290322"/>
                </a:lnTo>
                <a:lnTo>
                  <a:pt x="5150231" y="309499"/>
                </a:lnTo>
                <a:lnTo>
                  <a:pt x="5158105" y="317246"/>
                </a:lnTo>
                <a:lnTo>
                  <a:pt x="5177282" y="317246"/>
                </a:lnTo>
                <a:lnTo>
                  <a:pt x="5185156" y="309499"/>
                </a:lnTo>
                <a:lnTo>
                  <a:pt x="5185156" y="290322"/>
                </a:lnTo>
                <a:lnTo>
                  <a:pt x="5177282" y="282448"/>
                </a:lnTo>
                <a:close/>
              </a:path>
              <a:path extrusionOk="0" h="1781175" w="6172200">
                <a:moveTo>
                  <a:pt x="2367026" y="282448"/>
                </a:moveTo>
                <a:lnTo>
                  <a:pt x="2347722" y="282448"/>
                </a:lnTo>
                <a:lnTo>
                  <a:pt x="2339975" y="290322"/>
                </a:lnTo>
                <a:lnTo>
                  <a:pt x="2339975" y="309499"/>
                </a:lnTo>
                <a:lnTo>
                  <a:pt x="2347722" y="317246"/>
                </a:lnTo>
                <a:lnTo>
                  <a:pt x="2367026" y="317246"/>
                </a:lnTo>
                <a:lnTo>
                  <a:pt x="2374773" y="309499"/>
                </a:lnTo>
                <a:lnTo>
                  <a:pt x="2374773" y="290322"/>
                </a:lnTo>
                <a:lnTo>
                  <a:pt x="2367026" y="282448"/>
                </a:lnTo>
                <a:close/>
              </a:path>
              <a:path extrusionOk="0" h="1781175" w="6172200">
                <a:moveTo>
                  <a:pt x="2233422" y="282448"/>
                </a:moveTo>
                <a:lnTo>
                  <a:pt x="2214245" y="282448"/>
                </a:lnTo>
                <a:lnTo>
                  <a:pt x="2206371" y="290322"/>
                </a:lnTo>
                <a:lnTo>
                  <a:pt x="2206371" y="309499"/>
                </a:lnTo>
                <a:lnTo>
                  <a:pt x="2214245" y="317246"/>
                </a:lnTo>
                <a:lnTo>
                  <a:pt x="2233422" y="317246"/>
                </a:lnTo>
                <a:lnTo>
                  <a:pt x="2241296" y="309499"/>
                </a:lnTo>
                <a:lnTo>
                  <a:pt x="2241296" y="290322"/>
                </a:lnTo>
                <a:lnTo>
                  <a:pt x="2233422" y="282448"/>
                </a:lnTo>
                <a:close/>
              </a:path>
              <a:path extrusionOk="0" h="1781175" w="6172200">
                <a:moveTo>
                  <a:pt x="1408938" y="282448"/>
                </a:moveTo>
                <a:lnTo>
                  <a:pt x="1389761" y="282448"/>
                </a:lnTo>
                <a:lnTo>
                  <a:pt x="1381887" y="290322"/>
                </a:lnTo>
                <a:lnTo>
                  <a:pt x="1381887" y="309499"/>
                </a:lnTo>
                <a:lnTo>
                  <a:pt x="1389761" y="317246"/>
                </a:lnTo>
                <a:lnTo>
                  <a:pt x="1408938" y="317246"/>
                </a:lnTo>
                <a:lnTo>
                  <a:pt x="1416812" y="309499"/>
                </a:lnTo>
                <a:lnTo>
                  <a:pt x="1416812" y="290322"/>
                </a:lnTo>
                <a:lnTo>
                  <a:pt x="1408938" y="282448"/>
                </a:lnTo>
                <a:close/>
              </a:path>
              <a:path extrusionOk="0" h="1781175" w="6172200">
                <a:moveTo>
                  <a:pt x="880617" y="282448"/>
                </a:moveTo>
                <a:lnTo>
                  <a:pt x="861313" y="282448"/>
                </a:lnTo>
                <a:lnTo>
                  <a:pt x="853566" y="290322"/>
                </a:lnTo>
                <a:lnTo>
                  <a:pt x="853566" y="309499"/>
                </a:lnTo>
                <a:lnTo>
                  <a:pt x="861313" y="317246"/>
                </a:lnTo>
                <a:lnTo>
                  <a:pt x="880617" y="317246"/>
                </a:lnTo>
                <a:lnTo>
                  <a:pt x="888364" y="309499"/>
                </a:lnTo>
                <a:lnTo>
                  <a:pt x="888364" y="290322"/>
                </a:lnTo>
                <a:lnTo>
                  <a:pt x="880617" y="282448"/>
                </a:lnTo>
                <a:close/>
              </a:path>
              <a:path extrusionOk="0" h="1781175" w="6172200">
                <a:moveTo>
                  <a:pt x="543813" y="282448"/>
                </a:moveTo>
                <a:lnTo>
                  <a:pt x="524510" y="282448"/>
                </a:lnTo>
                <a:lnTo>
                  <a:pt x="516763" y="290322"/>
                </a:lnTo>
                <a:lnTo>
                  <a:pt x="516763" y="309499"/>
                </a:lnTo>
                <a:lnTo>
                  <a:pt x="524510" y="317246"/>
                </a:lnTo>
                <a:lnTo>
                  <a:pt x="543813" y="317246"/>
                </a:lnTo>
                <a:lnTo>
                  <a:pt x="551561" y="309499"/>
                </a:lnTo>
                <a:lnTo>
                  <a:pt x="551561" y="290322"/>
                </a:lnTo>
                <a:lnTo>
                  <a:pt x="543813" y="282448"/>
                </a:lnTo>
                <a:close/>
              </a:path>
              <a:path extrusionOk="0" h="1781175" w="6172200">
                <a:moveTo>
                  <a:pt x="6123813" y="276732"/>
                </a:moveTo>
                <a:lnTo>
                  <a:pt x="6104508" y="276732"/>
                </a:lnTo>
                <a:lnTo>
                  <a:pt x="6096761" y="284479"/>
                </a:lnTo>
                <a:lnTo>
                  <a:pt x="6096761" y="303656"/>
                </a:lnTo>
                <a:lnTo>
                  <a:pt x="6104508" y="311403"/>
                </a:lnTo>
                <a:lnTo>
                  <a:pt x="6123813" y="311403"/>
                </a:lnTo>
                <a:lnTo>
                  <a:pt x="6131559" y="303656"/>
                </a:lnTo>
                <a:lnTo>
                  <a:pt x="6131559" y="284479"/>
                </a:lnTo>
                <a:lnTo>
                  <a:pt x="6123813" y="276732"/>
                </a:lnTo>
                <a:close/>
              </a:path>
              <a:path extrusionOk="0" h="1781175" w="6172200">
                <a:moveTo>
                  <a:pt x="5328284" y="276732"/>
                </a:moveTo>
                <a:lnTo>
                  <a:pt x="5308981" y="276732"/>
                </a:lnTo>
                <a:lnTo>
                  <a:pt x="5301233" y="284479"/>
                </a:lnTo>
                <a:lnTo>
                  <a:pt x="5301233" y="303656"/>
                </a:lnTo>
                <a:lnTo>
                  <a:pt x="5308981" y="311403"/>
                </a:lnTo>
                <a:lnTo>
                  <a:pt x="5328284" y="311403"/>
                </a:lnTo>
                <a:lnTo>
                  <a:pt x="5336032" y="303656"/>
                </a:lnTo>
                <a:lnTo>
                  <a:pt x="5336032" y="284479"/>
                </a:lnTo>
                <a:lnTo>
                  <a:pt x="5328284" y="276732"/>
                </a:lnTo>
                <a:close/>
              </a:path>
              <a:path extrusionOk="0" h="1781175" w="6172200">
                <a:moveTo>
                  <a:pt x="1757299" y="276732"/>
                </a:moveTo>
                <a:lnTo>
                  <a:pt x="1738122" y="276732"/>
                </a:lnTo>
                <a:lnTo>
                  <a:pt x="1730248" y="284479"/>
                </a:lnTo>
                <a:lnTo>
                  <a:pt x="1730248" y="303656"/>
                </a:lnTo>
                <a:lnTo>
                  <a:pt x="1738122" y="311403"/>
                </a:lnTo>
                <a:lnTo>
                  <a:pt x="1757299" y="311403"/>
                </a:lnTo>
                <a:lnTo>
                  <a:pt x="1765173" y="303656"/>
                </a:lnTo>
                <a:lnTo>
                  <a:pt x="1765173" y="284479"/>
                </a:lnTo>
                <a:lnTo>
                  <a:pt x="1757299" y="276732"/>
                </a:lnTo>
                <a:close/>
              </a:path>
              <a:path extrusionOk="0" h="1781175" w="6172200">
                <a:moveTo>
                  <a:pt x="659891" y="276732"/>
                </a:moveTo>
                <a:lnTo>
                  <a:pt x="640714" y="276732"/>
                </a:lnTo>
                <a:lnTo>
                  <a:pt x="632840" y="284479"/>
                </a:lnTo>
                <a:lnTo>
                  <a:pt x="632840" y="303656"/>
                </a:lnTo>
                <a:lnTo>
                  <a:pt x="640714" y="311403"/>
                </a:lnTo>
                <a:lnTo>
                  <a:pt x="659891" y="311403"/>
                </a:lnTo>
                <a:lnTo>
                  <a:pt x="667765" y="303656"/>
                </a:lnTo>
                <a:lnTo>
                  <a:pt x="667765" y="284479"/>
                </a:lnTo>
                <a:lnTo>
                  <a:pt x="659891" y="276732"/>
                </a:lnTo>
                <a:close/>
              </a:path>
              <a:path extrusionOk="0" h="1781175" w="6172200">
                <a:moveTo>
                  <a:pt x="4561840" y="265175"/>
                </a:moveTo>
                <a:lnTo>
                  <a:pt x="4542535" y="265175"/>
                </a:lnTo>
                <a:lnTo>
                  <a:pt x="4534789" y="272923"/>
                </a:lnTo>
                <a:lnTo>
                  <a:pt x="4534789" y="292100"/>
                </a:lnTo>
                <a:lnTo>
                  <a:pt x="4542535" y="299847"/>
                </a:lnTo>
                <a:lnTo>
                  <a:pt x="4561840" y="299847"/>
                </a:lnTo>
                <a:lnTo>
                  <a:pt x="4569586" y="292100"/>
                </a:lnTo>
                <a:lnTo>
                  <a:pt x="4569586" y="272923"/>
                </a:lnTo>
                <a:lnTo>
                  <a:pt x="4561840" y="265175"/>
                </a:lnTo>
                <a:close/>
              </a:path>
              <a:path extrusionOk="0" h="1781175" w="6172200">
                <a:moveTo>
                  <a:pt x="4805680" y="259333"/>
                </a:moveTo>
                <a:lnTo>
                  <a:pt x="4786503" y="259333"/>
                </a:lnTo>
                <a:lnTo>
                  <a:pt x="4778629" y="267080"/>
                </a:lnTo>
                <a:lnTo>
                  <a:pt x="4778629" y="286257"/>
                </a:lnTo>
                <a:lnTo>
                  <a:pt x="4786503" y="294004"/>
                </a:lnTo>
                <a:lnTo>
                  <a:pt x="4805680" y="294004"/>
                </a:lnTo>
                <a:lnTo>
                  <a:pt x="4813554" y="286257"/>
                </a:lnTo>
                <a:lnTo>
                  <a:pt x="4813554" y="267080"/>
                </a:lnTo>
                <a:lnTo>
                  <a:pt x="4805680" y="259333"/>
                </a:lnTo>
                <a:close/>
              </a:path>
              <a:path extrusionOk="0" h="1781175" w="6172200">
                <a:moveTo>
                  <a:pt x="3539871" y="259333"/>
                </a:moveTo>
                <a:lnTo>
                  <a:pt x="3520694" y="259333"/>
                </a:lnTo>
                <a:lnTo>
                  <a:pt x="3512820" y="267080"/>
                </a:lnTo>
                <a:lnTo>
                  <a:pt x="3512820" y="286257"/>
                </a:lnTo>
                <a:lnTo>
                  <a:pt x="3520694" y="294004"/>
                </a:lnTo>
                <a:lnTo>
                  <a:pt x="3539871" y="294004"/>
                </a:lnTo>
                <a:lnTo>
                  <a:pt x="3547745" y="286257"/>
                </a:lnTo>
                <a:lnTo>
                  <a:pt x="3547745" y="267080"/>
                </a:lnTo>
                <a:lnTo>
                  <a:pt x="3539871" y="259333"/>
                </a:lnTo>
                <a:close/>
              </a:path>
              <a:path extrusionOk="0" h="1781175" w="6172200">
                <a:moveTo>
                  <a:pt x="1095375" y="259333"/>
                </a:moveTo>
                <a:lnTo>
                  <a:pt x="1076198" y="259333"/>
                </a:lnTo>
                <a:lnTo>
                  <a:pt x="1068324" y="267080"/>
                </a:lnTo>
                <a:lnTo>
                  <a:pt x="1068324" y="286257"/>
                </a:lnTo>
                <a:lnTo>
                  <a:pt x="1076198" y="294004"/>
                </a:lnTo>
                <a:lnTo>
                  <a:pt x="1095375" y="294004"/>
                </a:lnTo>
                <a:lnTo>
                  <a:pt x="1103249" y="286257"/>
                </a:lnTo>
                <a:lnTo>
                  <a:pt x="1103249" y="267080"/>
                </a:lnTo>
                <a:lnTo>
                  <a:pt x="1095375" y="259333"/>
                </a:lnTo>
                <a:close/>
              </a:path>
              <a:path extrusionOk="0" h="1781175" w="6172200">
                <a:moveTo>
                  <a:pt x="4950841" y="253619"/>
                </a:moveTo>
                <a:lnTo>
                  <a:pt x="4931664" y="253619"/>
                </a:lnTo>
                <a:lnTo>
                  <a:pt x="4923790" y="261366"/>
                </a:lnTo>
                <a:lnTo>
                  <a:pt x="4923790" y="280543"/>
                </a:lnTo>
                <a:lnTo>
                  <a:pt x="4931664" y="288290"/>
                </a:lnTo>
                <a:lnTo>
                  <a:pt x="4950841" y="288290"/>
                </a:lnTo>
                <a:lnTo>
                  <a:pt x="4958715" y="280543"/>
                </a:lnTo>
                <a:lnTo>
                  <a:pt x="4958715" y="261366"/>
                </a:lnTo>
                <a:lnTo>
                  <a:pt x="4950841" y="253619"/>
                </a:lnTo>
                <a:close/>
              </a:path>
              <a:path extrusionOk="0" h="1781175" w="6172200">
                <a:moveTo>
                  <a:pt x="4085717" y="253619"/>
                </a:moveTo>
                <a:lnTo>
                  <a:pt x="4066413" y="253619"/>
                </a:lnTo>
                <a:lnTo>
                  <a:pt x="4058666" y="261366"/>
                </a:lnTo>
                <a:lnTo>
                  <a:pt x="4058666" y="280543"/>
                </a:lnTo>
                <a:lnTo>
                  <a:pt x="4066413" y="288290"/>
                </a:lnTo>
                <a:lnTo>
                  <a:pt x="4085717" y="288290"/>
                </a:lnTo>
                <a:lnTo>
                  <a:pt x="4093464" y="280543"/>
                </a:lnTo>
                <a:lnTo>
                  <a:pt x="4093464" y="261366"/>
                </a:lnTo>
                <a:lnTo>
                  <a:pt x="4085717" y="253619"/>
                </a:lnTo>
                <a:close/>
              </a:path>
              <a:path extrusionOk="0" h="1781175" w="6172200">
                <a:moveTo>
                  <a:pt x="3092830" y="253619"/>
                </a:moveTo>
                <a:lnTo>
                  <a:pt x="3073527" y="253619"/>
                </a:lnTo>
                <a:lnTo>
                  <a:pt x="3065779" y="261366"/>
                </a:lnTo>
                <a:lnTo>
                  <a:pt x="3065779" y="280543"/>
                </a:lnTo>
                <a:lnTo>
                  <a:pt x="3073527" y="288290"/>
                </a:lnTo>
                <a:lnTo>
                  <a:pt x="3092830" y="288290"/>
                </a:lnTo>
                <a:lnTo>
                  <a:pt x="3100578" y="280543"/>
                </a:lnTo>
                <a:lnTo>
                  <a:pt x="3100578" y="261366"/>
                </a:lnTo>
                <a:lnTo>
                  <a:pt x="3092830" y="253619"/>
                </a:lnTo>
                <a:close/>
              </a:path>
              <a:path extrusionOk="0" h="1781175" w="6172200">
                <a:moveTo>
                  <a:pt x="5804408" y="247776"/>
                </a:moveTo>
                <a:lnTo>
                  <a:pt x="5785104" y="247776"/>
                </a:lnTo>
                <a:lnTo>
                  <a:pt x="5777357" y="255524"/>
                </a:lnTo>
                <a:lnTo>
                  <a:pt x="5777357" y="274700"/>
                </a:lnTo>
                <a:lnTo>
                  <a:pt x="5785104" y="282448"/>
                </a:lnTo>
                <a:lnTo>
                  <a:pt x="5804408" y="282448"/>
                </a:lnTo>
                <a:lnTo>
                  <a:pt x="5812155" y="274700"/>
                </a:lnTo>
                <a:lnTo>
                  <a:pt x="5812155" y="255524"/>
                </a:lnTo>
                <a:lnTo>
                  <a:pt x="5804408" y="247776"/>
                </a:lnTo>
                <a:close/>
              </a:path>
              <a:path extrusionOk="0" h="1781175" w="6172200">
                <a:moveTo>
                  <a:pt x="5067046" y="247776"/>
                </a:moveTo>
                <a:lnTo>
                  <a:pt x="5047742" y="247776"/>
                </a:lnTo>
                <a:lnTo>
                  <a:pt x="5039995" y="255524"/>
                </a:lnTo>
                <a:lnTo>
                  <a:pt x="5039995" y="274700"/>
                </a:lnTo>
                <a:lnTo>
                  <a:pt x="5047742" y="282448"/>
                </a:lnTo>
                <a:lnTo>
                  <a:pt x="5067046" y="282448"/>
                </a:lnTo>
                <a:lnTo>
                  <a:pt x="5074793" y="274700"/>
                </a:lnTo>
                <a:lnTo>
                  <a:pt x="5074793" y="255524"/>
                </a:lnTo>
                <a:lnTo>
                  <a:pt x="5067046" y="247776"/>
                </a:lnTo>
                <a:close/>
              </a:path>
              <a:path extrusionOk="0" h="1781175" w="6172200">
                <a:moveTo>
                  <a:pt x="4439920" y="247776"/>
                </a:moveTo>
                <a:lnTo>
                  <a:pt x="4420616" y="247776"/>
                </a:lnTo>
                <a:lnTo>
                  <a:pt x="4412869" y="255524"/>
                </a:lnTo>
                <a:lnTo>
                  <a:pt x="4412869" y="274700"/>
                </a:lnTo>
                <a:lnTo>
                  <a:pt x="4420616" y="282448"/>
                </a:lnTo>
                <a:lnTo>
                  <a:pt x="4439920" y="282448"/>
                </a:lnTo>
                <a:lnTo>
                  <a:pt x="4447667" y="274700"/>
                </a:lnTo>
                <a:lnTo>
                  <a:pt x="4447667" y="255524"/>
                </a:lnTo>
                <a:lnTo>
                  <a:pt x="4439920" y="247776"/>
                </a:lnTo>
                <a:close/>
              </a:path>
              <a:path extrusionOk="0" h="1781175" w="6172200">
                <a:moveTo>
                  <a:pt x="2094102" y="247776"/>
                </a:moveTo>
                <a:lnTo>
                  <a:pt x="2074926" y="247776"/>
                </a:lnTo>
                <a:lnTo>
                  <a:pt x="2067052" y="255524"/>
                </a:lnTo>
                <a:lnTo>
                  <a:pt x="2067052" y="274700"/>
                </a:lnTo>
                <a:lnTo>
                  <a:pt x="2074926" y="282448"/>
                </a:lnTo>
                <a:lnTo>
                  <a:pt x="2094102" y="282448"/>
                </a:lnTo>
                <a:lnTo>
                  <a:pt x="2101977" y="274700"/>
                </a:lnTo>
                <a:lnTo>
                  <a:pt x="2101977" y="255524"/>
                </a:lnTo>
                <a:lnTo>
                  <a:pt x="2094102" y="247776"/>
                </a:lnTo>
                <a:close/>
              </a:path>
              <a:path extrusionOk="0" h="1781175" w="6172200">
                <a:moveTo>
                  <a:pt x="764413" y="247776"/>
                </a:moveTo>
                <a:lnTo>
                  <a:pt x="745236" y="247776"/>
                </a:lnTo>
                <a:lnTo>
                  <a:pt x="737362" y="255524"/>
                </a:lnTo>
                <a:lnTo>
                  <a:pt x="737362" y="274700"/>
                </a:lnTo>
                <a:lnTo>
                  <a:pt x="745236" y="282448"/>
                </a:lnTo>
                <a:lnTo>
                  <a:pt x="764413" y="282448"/>
                </a:lnTo>
                <a:lnTo>
                  <a:pt x="772287" y="274700"/>
                </a:lnTo>
                <a:lnTo>
                  <a:pt x="772287" y="255524"/>
                </a:lnTo>
                <a:lnTo>
                  <a:pt x="764413" y="247776"/>
                </a:lnTo>
                <a:close/>
              </a:path>
              <a:path extrusionOk="0" h="1781175" w="6172200">
                <a:moveTo>
                  <a:pt x="416051" y="247776"/>
                </a:moveTo>
                <a:lnTo>
                  <a:pt x="396875" y="247776"/>
                </a:lnTo>
                <a:lnTo>
                  <a:pt x="389000" y="255524"/>
                </a:lnTo>
                <a:lnTo>
                  <a:pt x="389000" y="274700"/>
                </a:lnTo>
                <a:lnTo>
                  <a:pt x="396875" y="282448"/>
                </a:lnTo>
                <a:lnTo>
                  <a:pt x="416051" y="282448"/>
                </a:lnTo>
                <a:lnTo>
                  <a:pt x="423925" y="274700"/>
                </a:lnTo>
                <a:lnTo>
                  <a:pt x="423925" y="255524"/>
                </a:lnTo>
                <a:lnTo>
                  <a:pt x="416051" y="247776"/>
                </a:lnTo>
                <a:close/>
              </a:path>
              <a:path extrusionOk="0" h="1781175" w="6172200">
                <a:moveTo>
                  <a:pt x="5659247" y="236220"/>
                </a:moveTo>
                <a:lnTo>
                  <a:pt x="5639943" y="236220"/>
                </a:lnTo>
                <a:lnTo>
                  <a:pt x="5632196" y="243967"/>
                </a:lnTo>
                <a:lnTo>
                  <a:pt x="5632196" y="263144"/>
                </a:lnTo>
                <a:lnTo>
                  <a:pt x="5639943" y="270891"/>
                </a:lnTo>
                <a:lnTo>
                  <a:pt x="5659247" y="270891"/>
                </a:lnTo>
                <a:lnTo>
                  <a:pt x="5666994" y="263144"/>
                </a:lnTo>
                <a:lnTo>
                  <a:pt x="5666994" y="243967"/>
                </a:lnTo>
                <a:lnTo>
                  <a:pt x="5659247" y="236220"/>
                </a:lnTo>
                <a:close/>
              </a:path>
              <a:path extrusionOk="0" h="1781175" w="6172200">
                <a:moveTo>
                  <a:pt x="3888231" y="236220"/>
                </a:moveTo>
                <a:lnTo>
                  <a:pt x="3869054" y="236220"/>
                </a:lnTo>
                <a:lnTo>
                  <a:pt x="3861307" y="243967"/>
                </a:lnTo>
                <a:lnTo>
                  <a:pt x="3861307" y="263144"/>
                </a:lnTo>
                <a:lnTo>
                  <a:pt x="3869054" y="270891"/>
                </a:lnTo>
                <a:lnTo>
                  <a:pt x="3888231" y="270891"/>
                </a:lnTo>
                <a:lnTo>
                  <a:pt x="3896105" y="263144"/>
                </a:lnTo>
                <a:lnTo>
                  <a:pt x="3896105" y="243967"/>
                </a:lnTo>
                <a:lnTo>
                  <a:pt x="3888231" y="236220"/>
                </a:lnTo>
                <a:close/>
              </a:path>
              <a:path extrusionOk="0" h="1781175" w="6172200">
                <a:moveTo>
                  <a:pt x="2756027" y="236220"/>
                </a:moveTo>
                <a:lnTo>
                  <a:pt x="2736850" y="236220"/>
                </a:lnTo>
                <a:lnTo>
                  <a:pt x="2728976" y="243967"/>
                </a:lnTo>
                <a:lnTo>
                  <a:pt x="2728976" y="263144"/>
                </a:lnTo>
                <a:lnTo>
                  <a:pt x="2736850" y="270891"/>
                </a:lnTo>
                <a:lnTo>
                  <a:pt x="2756027" y="270891"/>
                </a:lnTo>
                <a:lnTo>
                  <a:pt x="2763901" y="263144"/>
                </a:lnTo>
                <a:lnTo>
                  <a:pt x="2763901" y="243967"/>
                </a:lnTo>
                <a:lnTo>
                  <a:pt x="2756027" y="236220"/>
                </a:lnTo>
                <a:close/>
              </a:path>
              <a:path extrusionOk="0" h="1781175" w="6172200">
                <a:moveTo>
                  <a:pt x="1948941" y="236220"/>
                </a:moveTo>
                <a:lnTo>
                  <a:pt x="1929764" y="236220"/>
                </a:lnTo>
                <a:lnTo>
                  <a:pt x="1921890" y="243967"/>
                </a:lnTo>
                <a:lnTo>
                  <a:pt x="1921890" y="263144"/>
                </a:lnTo>
                <a:lnTo>
                  <a:pt x="1929764" y="270891"/>
                </a:lnTo>
                <a:lnTo>
                  <a:pt x="1948941" y="270891"/>
                </a:lnTo>
                <a:lnTo>
                  <a:pt x="1956815" y="263144"/>
                </a:lnTo>
                <a:lnTo>
                  <a:pt x="1956815" y="243967"/>
                </a:lnTo>
                <a:lnTo>
                  <a:pt x="1948941" y="236220"/>
                </a:lnTo>
                <a:close/>
              </a:path>
              <a:path extrusionOk="0" h="1781175" w="6172200">
                <a:moveTo>
                  <a:pt x="985138" y="236220"/>
                </a:moveTo>
                <a:lnTo>
                  <a:pt x="965835" y="236220"/>
                </a:lnTo>
                <a:lnTo>
                  <a:pt x="958088" y="243967"/>
                </a:lnTo>
                <a:lnTo>
                  <a:pt x="958088" y="263144"/>
                </a:lnTo>
                <a:lnTo>
                  <a:pt x="965835" y="270891"/>
                </a:lnTo>
                <a:lnTo>
                  <a:pt x="985138" y="270891"/>
                </a:lnTo>
                <a:lnTo>
                  <a:pt x="992886" y="263144"/>
                </a:lnTo>
                <a:lnTo>
                  <a:pt x="992886" y="243967"/>
                </a:lnTo>
                <a:lnTo>
                  <a:pt x="985138" y="236220"/>
                </a:lnTo>
                <a:close/>
              </a:path>
              <a:path extrusionOk="0" h="1781175" w="6172200">
                <a:moveTo>
                  <a:pt x="4201795" y="230377"/>
                </a:moveTo>
                <a:lnTo>
                  <a:pt x="4182618" y="230377"/>
                </a:lnTo>
                <a:lnTo>
                  <a:pt x="4174744" y="238251"/>
                </a:lnTo>
                <a:lnTo>
                  <a:pt x="4174744" y="257301"/>
                </a:lnTo>
                <a:lnTo>
                  <a:pt x="4182618" y="265175"/>
                </a:lnTo>
                <a:lnTo>
                  <a:pt x="4201795" y="265175"/>
                </a:lnTo>
                <a:lnTo>
                  <a:pt x="4209669" y="257301"/>
                </a:lnTo>
                <a:lnTo>
                  <a:pt x="4209669" y="238251"/>
                </a:lnTo>
                <a:lnTo>
                  <a:pt x="4201795" y="230377"/>
                </a:lnTo>
                <a:close/>
              </a:path>
              <a:path extrusionOk="0" h="1781175" w="6172200">
                <a:moveTo>
                  <a:pt x="3208908" y="230377"/>
                </a:moveTo>
                <a:lnTo>
                  <a:pt x="3189731" y="230377"/>
                </a:lnTo>
                <a:lnTo>
                  <a:pt x="3181857" y="238251"/>
                </a:lnTo>
                <a:lnTo>
                  <a:pt x="3181857" y="257301"/>
                </a:lnTo>
                <a:lnTo>
                  <a:pt x="3189731" y="265175"/>
                </a:lnTo>
                <a:lnTo>
                  <a:pt x="3208908" y="265175"/>
                </a:lnTo>
                <a:lnTo>
                  <a:pt x="3216782" y="257301"/>
                </a:lnTo>
                <a:lnTo>
                  <a:pt x="3216782" y="238251"/>
                </a:lnTo>
                <a:lnTo>
                  <a:pt x="3208908" y="230377"/>
                </a:lnTo>
                <a:close/>
              </a:path>
              <a:path extrusionOk="0" h="1781175" w="6172200">
                <a:moveTo>
                  <a:pt x="3313429" y="224663"/>
                </a:moveTo>
                <a:lnTo>
                  <a:pt x="3294253" y="224663"/>
                </a:lnTo>
                <a:lnTo>
                  <a:pt x="3286379" y="232409"/>
                </a:lnTo>
                <a:lnTo>
                  <a:pt x="3286379" y="251586"/>
                </a:lnTo>
                <a:lnTo>
                  <a:pt x="3294253" y="259333"/>
                </a:lnTo>
                <a:lnTo>
                  <a:pt x="3313429" y="259333"/>
                </a:lnTo>
                <a:lnTo>
                  <a:pt x="3321304" y="251586"/>
                </a:lnTo>
                <a:lnTo>
                  <a:pt x="3321304" y="232409"/>
                </a:lnTo>
                <a:lnTo>
                  <a:pt x="3313429" y="224663"/>
                </a:lnTo>
                <a:close/>
              </a:path>
              <a:path extrusionOk="0" h="1781175" w="6172200">
                <a:moveTo>
                  <a:pt x="4683759" y="218821"/>
                </a:moveTo>
                <a:lnTo>
                  <a:pt x="4664583" y="218821"/>
                </a:lnTo>
                <a:lnTo>
                  <a:pt x="4656708" y="226568"/>
                </a:lnTo>
                <a:lnTo>
                  <a:pt x="4656708" y="245745"/>
                </a:lnTo>
                <a:lnTo>
                  <a:pt x="4664583" y="253619"/>
                </a:lnTo>
                <a:lnTo>
                  <a:pt x="4683759" y="253619"/>
                </a:lnTo>
                <a:lnTo>
                  <a:pt x="4691507" y="245745"/>
                </a:lnTo>
                <a:lnTo>
                  <a:pt x="4691507" y="226568"/>
                </a:lnTo>
                <a:lnTo>
                  <a:pt x="4683759" y="218821"/>
                </a:lnTo>
                <a:close/>
              </a:path>
              <a:path extrusionOk="0" h="1781175" w="6172200">
                <a:moveTo>
                  <a:pt x="2860548" y="218821"/>
                </a:moveTo>
                <a:lnTo>
                  <a:pt x="2841371" y="218821"/>
                </a:lnTo>
                <a:lnTo>
                  <a:pt x="2833497" y="226568"/>
                </a:lnTo>
                <a:lnTo>
                  <a:pt x="2833497" y="245745"/>
                </a:lnTo>
                <a:lnTo>
                  <a:pt x="2841371" y="253619"/>
                </a:lnTo>
                <a:lnTo>
                  <a:pt x="2860548" y="253619"/>
                </a:lnTo>
                <a:lnTo>
                  <a:pt x="2868422" y="245745"/>
                </a:lnTo>
                <a:lnTo>
                  <a:pt x="2868422" y="226568"/>
                </a:lnTo>
                <a:lnTo>
                  <a:pt x="2860548" y="218821"/>
                </a:lnTo>
                <a:close/>
              </a:path>
              <a:path extrusionOk="0" h="1781175" w="6172200">
                <a:moveTo>
                  <a:pt x="2645664" y="218821"/>
                </a:moveTo>
                <a:lnTo>
                  <a:pt x="2626487" y="218821"/>
                </a:lnTo>
                <a:lnTo>
                  <a:pt x="2618740" y="226568"/>
                </a:lnTo>
                <a:lnTo>
                  <a:pt x="2618740" y="245745"/>
                </a:lnTo>
                <a:lnTo>
                  <a:pt x="2626487" y="253619"/>
                </a:lnTo>
                <a:lnTo>
                  <a:pt x="2645664" y="253619"/>
                </a:lnTo>
                <a:lnTo>
                  <a:pt x="2653538" y="245745"/>
                </a:lnTo>
                <a:lnTo>
                  <a:pt x="2653538" y="226568"/>
                </a:lnTo>
                <a:lnTo>
                  <a:pt x="2645664" y="218821"/>
                </a:lnTo>
                <a:close/>
              </a:path>
              <a:path extrusionOk="0" h="1781175" w="6172200">
                <a:moveTo>
                  <a:pt x="270890" y="218821"/>
                </a:moveTo>
                <a:lnTo>
                  <a:pt x="251713" y="218821"/>
                </a:lnTo>
                <a:lnTo>
                  <a:pt x="243839" y="226568"/>
                </a:lnTo>
                <a:lnTo>
                  <a:pt x="243839" y="245745"/>
                </a:lnTo>
                <a:lnTo>
                  <a:pt x="251713" y="253619"/>
                </a:lnTo>
                <a:lnTo>
                  <a:pt x="270890" y="253619"/>
                </a:lnTo>
                <a:lnTo>
                  <a:pt x="278764" y="245745"/>
                </a:lnTo>
                <a:lnTo>
                  <a:pt x="278764" y="226568"/>
                </a:lnTo>
                <a:lnTo>
                  <a:pt x="270890" y="218821"/>
                </a:lnTo>
                <a:close/>
              </a:path>
              <a:path extrusionOk="0" h="1781175" w="6172200">
                <a:moveTo>
                  <a:pt x="3772154" y="213105"/>
                </a:moveTo>
                <a:lnTo>
                  <a:pt x="3752977" y="213105"/>
                </a:lnTo>
                <a:lnTo>
                  <a:pt x="3745103" y="220852"/>
                </a:lnTo>
                <a:lnTo>
                  <a:pt x="3745103" y="240029"/>
                </a:lnTo>
                <a:lnTo>
                  <a:pt x="3752977" y="247776"/>
                </a:lnTo>
                <a:lnTo>
                  <a:pt x="3772154" y="247776"/>
                </a:lnTo>
                <a:lnTo>
                  <a:pt x="3779901" y="240029"/>
                </a:lnTo>
                <a:lnTo>
                  <a:pt x="3779901" y="220852"/>
                </a:lnTo>
                <a:lnTo>
                  <a:pt x="3772154" y="213105"/>
                </a:lnTo>
                <a:close/>
              </a:path>
              <a:path extrusionOk="0" h="1781175" w="6172200">
                <a:moveTo>
                  <a:pt x="1635378" y="213105"/>
                </a:moveTo>
                <a:lnTo>
                  <a:pt x="1616202" y="213105"/>
                </a:lnTo>
                <a:lnTo>
                  <a:pt x="1608327" y="220852"/>
                </a:lnTo>
                <a:lnTo>
                  <a:pt x="1608327" y="240029"/>
                </a:lnTo>
                <a:lnTo>
                  <a:pt x="1616202" y="247776"/>
                </a:lnTo>
                <a:lnTo>
                  <a:pt x="1635378" y="247776"/>
                </a:lnTo>
                <a:lnTo>
                  <a:pt x="1643252" y="240029"/>
                </a:lnTo>
                <a:lnTo>
                  <a:pt x="1643252" y="220852"/>
                </a:lnTo>
                <a:lnTo>
                  <a:pt x="1635378" y="213105"/>
                </a:lnTo>
                <a:close/>
              </a:path>
              <a:path extrusionOk="0" h="1781175" w="6172200">
                <a:moveTo>
                  <a:pt x="4318000" y="207264"/>
                </a:moveTo>
                <a:lnTo>
                  <a:pt x="4298696" y="207264"/>
                </a:lnTo>
                <a:lnTo>
                  <a:pt x="4290949" y="215010"/>
                </a:lnTo>
                <a:lnTo>
                  <a:pt x="4290949" y="234188"/>
                </a:lnTo>
                <a:lnTo>
                  <a:pt x="4298696" y="241934"/>
                </a:lnTo>
                <a:lnTo>
                  <a:pt x="4318000" y="241934"/>
                </a:lnTo>
                <a:lnTo>
                  <a:pt x="4325747" y="234188"/>
                </a:lnTo>
                <a:lnTo>
                  <a:pt x="4325747" y="215010"/>
                </a:lnTo>
                <a:lnTo>
                  <a:pt x="4318000" y="207264"/>
                </a:lnTo>
                <a:close/>
              </a:path>
              <a:path extrusionOk="0" h="1781175" w="6172200">
                <a:moveTo>
                  <a:pt x="3650233" y="207264"/>
                </a:moveTo>
                <a:lnTo>
                  <a:pt x="3630929" y="207264"/>
                </a:lnTo>
                <a:lnTo>
                  <a:pt x="3623182" y="215010"/>
                </a:lnTo>
                <a:lnTo>
                  <a:pt x="3623182" y="234188"/>
                </a:lnTo>
                <a:lnTo>
                  <a:pt x="3630929" y="241934"/>
                </a:lnTo>
                <a:lnTo>
                  <a:pt x="3650233" y="241934"/>
                </a:lnTo>
                <a:lnTo>
                  <a:pt x="3657980" y="234188"/>
                </a:lnTo>
                <a:lnTo>
                  <a:pt x="3657980" y="215010"/>
                </a:lnTo>
                <a:lnTo>
                  <a:pt x="3650233" y="207264"/>
                </a:lnTo>
                <a:close/>
              </a:path>
              <a:path extrusionOk="0" h="1781175" w="6172200">
                <a:moveTo>
                  <a:pt x="6025007" y="201422"/>
                </a:moveTo>
                <a:lnTo>
                  <a:pt x="6005830" y="201422"/>
                </a:lnTo>
                <a:lnTo>
                  <a:pt x="5997956" y="209296"/>
                </a:lnTo>
                <a:lnTo>
                  <a:pt x="5997956" y="228473"/>
                </a:lnTo>
                <a:lnTo>
                  <a:pt x="6005830" y="236220"/>
                </a:lnTo>
                <a:lnTo>
                  <a:pt x="6025007" y="236220"/>
                </a:lnTo>
                <a:lnTo>
                  <a:pt x="6032881" y="228473"/>
                </a:lnTo>
                <a:lnTo>
                  <a:pt x="6032881" y="209296"/>
                </a:lnTo>
                <a:lnTo>
                  <a:pt x="6025007" y="201422"/>
                </a:lnTo>
                <a:close/>
              </a:path>
              <a:path extrusionOk="0" h="1781175" w="6172200">
                <a:moveTo>
                  <a:pt x="1281176" y="201422"/>
                </a:moveTo>
                <a:lnTo>
                  <a:pt x="1261999" y="201422"/>
                </a:lnTo>
                <a:lnTo>
                  <a:pt x="1254125" y="209296"/>
                </a:lnTo>
                <a:lnTo>
                  <a:pt x="1254125" y="228473"/>
                </a:lnTo>
                <a:lnTo>
                  <a:pt x="1261999" y="236220"/>
                </a:lnTo>
                <a:lnTo>
                  <a:pt x="1281176" y="236220"/>
                </a:lnTo>
                <a:lnTo>
                  <a:pt x="1289050" y="228473"/>
                </a:lnTo>
                <a:lnTo>
                  <a:pt x="1289050" y="209296"/>
                </a:lnTo>
                <a:lnTo>
                  <a:pt x="1281176" y="201422"/>
                </a:lnTo>
                <a:close/>
              </a:path>
              <a:path extrusionOk="0" h="1781175" w="6172200">
                <a:moveTo>
                  <a:pt x="5531484" y="195706"/>
                </a:moveTo>
                <a:lnTo>
                  <a:pt x="5512308" y="195706"/>
                </a:lnTo>
                <a:lnTo>
                  <a:pt x="5504433" y="203453"/>
                </a:lnTo>
                <a:lnTo>
                  <a:pt x="5504433" y="222630"/>
                </a:lnTo>
                <a:lnTo>
                  <a:pt x="5512308" y="230377"/>
                </a:lnTo>
                <a:lnTo>
                  <a:pt x="5531484" y="230377"/>
                </a:lnTo>
                <a:lnTo>
                  <a:pt x="5539358" y="222630"/>
                </a:lnTo>
                <a:lnTo>
                  <a:pt x="5539358" y="203453"/>
                </a:lnTo>
                <a:lnTo>
                  <a:pt x="5531484" y="195706"/>
                </a:lnTo>
                <a:close/>
              </a:path>
              <a:path extrusionOk="0" h="1781175" w="6172200">
                <a:moveTo>
                  <a:pt x="1507616" y="195706"/>
                </a:moveTo>
                <a:lnTo>
                  <a:pt x="1488439" y="195706"/>
                </a:lnTo>
                <a:lnTo>
                  <a:pt x="1480692" y="203453"/>
                </a:lnTo>
                <a:lnTo>
                  <a:pt x="1480692" y="222630"/>
                </a:lnTo>
                <a:lnTo>
                  <a:pt x="1488439" y="230377"/>
                </a:lnTo>
                <a:lnTo>
                  <a:pt x="1507616" y="230377"/>
                </a:lnTo>
                <a:lnTo>
                  <a:pt x="1515490" y="222630"/>
                </a:lnTo>
                <a:lnTo>
                  <a:pt x="1515490" y="203453"/>
                </a:lnTo>
                <a:lnTo>
                  <a:pt x="1507616" y="195706"/>
                </a:lnTo>
                <a:close/>
              </a:path>
              <a:path extrusionOk="0" h="1781175" w="6172200">
                <a:moveTo>
                  <a:pt x="5409565" y="189865"/>
                </a:moveTo>
                <a:lnTo>
                  <a:pt x="5390388" y="189865"/>
                </a:lnTo>
                <a:lnTo>
                  <a:pt x="5382514" y="197739"/>
                </a:lnTo>
                <a:lnTo>
                  <a:pt x="5382514" y="216916"/>
                </a:lnTo>
                <a:lnTo>
                  <a:pt x="5390388" y="224663"/>
                </a:lnTo>
                <a:lnTo>
                  <a:pt x="5409565" y="224663"/>
                </a:lnTo>
                <a:lnTo>
                  <a:pt x="5417311" y="216916"/>
                </a:lnTo>
                <a:lnTo>
                  <a:pt x="5417311" y="197739"/>
                </a:lnTo>
                <a:lnTo>
                  <a:pt x="5409565" y="189865"/>
                </a:lnTo>
                <a:close/>
              </a:path>
              <a:path extrusionOk="0" h="1781175" w="6172200">
                <a:moveTo>
                  <a:pt x="3992753" y="189865"/>
                </a:moveTo>
                <a:lnTo>
                  <a:pt x="3973576" y="189865"/>
                </a:lnTo>
                <a:lnTo>
                  <a:pt x="3965829" y="197739"/>
                </a:lnTo>
                <a:lnTo>
                  <a:pt x="3965829" y="216916"/>
                </a:lnTo>
                <a:lnTo>
                  <a:pt x="3973576" y="224663"/>
                </a:lnTo>
                <a:lnTo>
                  <a:pt x="3992753" y="224663"/>
                </a:lnTo>
                <a:lnTo>
                  <a:pt x="4000627" y="216916"/>
                </a:lnTo>
                <a:lnTo>
                  <a:pt x="4000627" y="197739"/>
                </a:lnTo>
                <a:lnTo>
                  <a:pt x="3992753" y="189865"/>
                </a:lnTo>
                <a:close/>
              </a:path>
              <a:path extrusionOk="0" h="1781175" w="6172200">
                <a:moveTo>
                  <a:pt x="2982467" y="189865"/>
                </a:moveTo>
                <a:lnTo>
                  <a:pt x="2963291" y="189865"/>
                </a:lnTo>
                <a:lnTo>
                  <a:pt x="2955416" y="197739"/>
                </a:lnTo>
                <a:lnTo>
                  <a:pt x="2955416" y="216916"/>
                </a:lnTo>
                <a:lnTo>
                  <a:pt x="2963291" y="224663"/>
                </a:lnTo>
                <a:lnTo>
                  <a:pt x="2982467" y="224663"/>
                </a:lnTo>
                <a:lnTo>
                  <a:pt x="2990341" y="216916"/>
                </a:lnTo>
                <a:lnTo>
                  <a:pt x="2990341" y="197739"/>
                </a:lnTo>
                <a:lnTo>
                  <a:pt x="2982467" y="189865"/>
                </a:lnTo>
                <a:close/>
              </a:path>
              <a:path extrusionOk="0" h="1781175" w="6172200">
                <a:moveTo>
                  <a:pt x="5275960" y="184150"/>
                </a:moveTo>
                <a:lnTo>
                  <a:pt x="5256783" y="184150"/>
                </a:lnTo>
                <a:lnTo>
                  <a:pt x="5249036" y="191897"/>
                </a:lnTo>
                <a:lnTo>
                  <a:pt x="5249036" y="211074"/>
                </a:lnTo>
                <a:lnTo>
                  <a:pt x="5256783" y="218821"/>
                </a:lnTo>
                <a:lnTo>
                  <a:pt x="5275960" y="218821"/>
                </a:lnTo>
                <a:lnTo>
                  <a:pt x="5283834" y="211074"/>
                </a:lnTo>
                <a:lnTo>
                  <a:pt x="5283834" y="191897"/>
                </a:lnTo>
                <a:lnTo>
                  <a:pt x="5275960" y="184150"/>
                </a:lnTo>
                <a:close/>
              </a:path>
              <a:path extrusionOk="0" h="1781175" w="6172200">
                <a:moveTo>
                  <a:pt x="2529586" y="184150"/>
                </a:moveTo>
                <a:lnTo>
                  <a:pt x="2510409" y="184150"/>
                </a:lnTo>
                <a:lnTo>
                  <a:pt x="2502535" y="191897"/>
                </a:lnTo>
                <a:lnTo>
                  <a:pt x="2502535" y="211074"/>
                </a:lnTo>
                <a:lnTo>
                  <a:pt x="2510409" y="218821"/>
                </a:lnTo>
                <a:lnTo>
                  <a:pt x="2529586" y="218821"/>
                </a:lnTo>
                <a:lnTo>
                  <a:pt x="2537333" y="211074"/>
                </a:lnTo>
                <a:lnTo>
                  <a:pt x="2537333" y="191897"/>
                </a:lnTo>
                <a:lnTo>
                  <a:pt x="2529586" y="184150"/>
                </a:lnTo>
                <a:close/>
              </a:path>
              <a:path extrusionOk="0" h="1781175" w="6172200">
                <a:moveTo>
                  <a:pt x="38608" y="184150"/>
                </a:moveTo>
                <a:lnTo>
                  <a:pt x="19430" y="184150"/>
                </a:lnTo>
                <a:lnTo>
                  <a:pt x="11557" y="191897"/>
                </a:lnTo>
                <a:lnTo>
                  <a:pt x="11557" y="211074"/>
                </a:lnTo>
                <a:lnTo>
                  <a:pt x="19430" y="218821"/>
                </a:lnTo>
                <a:lnTo>
                  <a:pt x="38608" y="218821"/>
                </a:lnTo>
                <a:lnTo>
                  <a:pt x="46482" y="211074"/>
                </a:lnTo>
                <a:lnTo>
                  <a:pt x="46482" y="191897"/>
                </a:lnTo>
                <a:lnTo>
                  <a:pt x="38608" y="184150"/>
                </a:lnTo>
                <a:close/>
              </a:path>
              <a:path extrusionOk="0" h="1781175" w="6172200">
                <a:moveTo>
                  <a:pt x="6164453" y="178307"/>
                </a:moveTo>
                <a:lnTo>
                  <a:pt x="6145149" y="178307"/>
                </a:lnTo>
                <a:lnTo>
                  <a:pt x="6137402" y="186054"/>
                </a:lnTo>
                <a:lnTo>
                  <a:pt x="6137402" y="205231"/>
                </a:lnTo>
                <a:lnTo>
                  <a:pt x="6145149" y="213105"/>
                </a:lnTo>
                <a:lnTo>
                  <a:pt x="6164453" y="213105"/>
                </a:lnTo>
                <a:lnTo>
                  <a:pt x="6172200" y="205231"/>
                </a:lnTo>
                <a:lnTo>
                  <a:pt x="6172200" y="186054"/>
                </a:lnTo>
                <a:lnTo>
                  <a:pt x="6164453" y="178307"/>
                </a:lnTo>
                <a:close/>
              </a:path>
              <a:path extrusionOk="0" h="1781175" w="6172200">
                <a:moveTo>
                  <a:pt x="2308987" y="172593"/>
                </a:moveTo>
                <a:lnTo>
                  <a:pt x="2289683" y="172593"/>
                </a:lnTo>
                <a:lnTo>
                  <a:pt x="2281936" y="180340"/>
                </a:lnTo>
                <a:lnTo>
                  <a:pt x="2281936" y="199517"/>
                </a:lnTo>
                <a:lnTo>
                  <a:pt x="2289683" y="207264"/>
                </a:lnTo>
                <a:lnTo>
                  <a:pt x="2308987" y="207264"/>
                </a:lnTo>
                <a:lnTo>
                  <a:pt x="2316734" y="199517"/>
                </a:lnTo>
                <a:lnTo>
                  <a:pt x="2316734" y="180340"/>
                </a:lnTo>
                <a:lnTo>
                  <a:pt x="2308987" y="172593"/>
                </a:lnTo>
                <a:close/>
              </a:path>
              <a:path extrusionOk="0" h="1781175" w="6172200">
                <a:moveTo>
                  <a:pt x="2187066" y="172593"/>
                </a:moveTo>
                <a:lnTo>
                  <a:pt x="2167763" y="172593"/>
                </a:lnTo>
                <a:lnTo>
                  <a:pt x="2160016" y="180340"/>
                </a:lnTo>
                <a:lnTo>
                  <a:pt x="2160016" y="199517"/>
                </a:lnTo>
                <a:lnTo>
                  <a:pt x="2167763" y="207264"/>
                </a:lnTo>
                <a:lnTo>
                  <a:pt x="2187066" y="207264"/>
                </a:lnTo>
                <a:lnTo>
                  <a:pt x="2194814" y="199517"/>
                </a:lnTo>
                <a:lnTo>
                  <a:pt x="2194814" y="180340"/>
                </a:lnTo>
                <a:lnTo>
                  <a:pt x="2187066" y="172593"/>
                </a:lnTo>
                <a:close/>
              </a:path>
              <a:path extrusionOk="0" h="1781175" w="6172200">
                <a:moveTo>
                  <a:pt x="613537" y="172593"/>
                </a:moveTo>
                <a:lnTo>
                  <a:pt x="594233" y="172593"/>
                </a:lnTo>
                <a:lnTo>
                  <a:pt x="586486" y="180340"/>
                </a:lnTo>
                <a:lnTo>
                  <a:pt x="586486" y="199517"/>
                </a:lnTo>
                <a:lnTo>
                  <a:pt x="594233" y="207264"/>
                </a:lnTo>
                <a:lnTo>
                  <a:pt x="613537" y="207264"/>
                </a:lnTo>
                <a:lnTo>
                  <a:pt x="621284" y="199517"/>
                </a:lnTo>
                <a:lnTo>
                  <a:pt x="621284" y="180340"/>
                </a:lnTo>
                <a:lnTo>
                  <a:pt x="613537" y="172593"/>
                </a:lnTo>
                <a:close/>
              </a:path>
              <a:path extrusionOk="0" h="1781175" w="6172200">
                <a:moveTo>
                  <a:pt x="5920485" y="161035"/>
                </a:moveTo>
                <a:lnTo>
                  <a:pt x="5901308" y="161035"/>
                </a:lnTo>
                <a:lnTo>
                  <a:pt x="5893434" y="168782"/>
                </a:lnTo>
                <a:lnTo>
                  <a:pt x="5893434" y="187959"/>
                </a:lnTo>
                <a:lnTo>
                  <a:pt x="5901308" y="195706"/>
                </a:lnTo>
                <a:lnTo>
                  <a:pt x="5920485" y="195706"/>
                </a:lnTo>
                <a:lnTo>
                  <a:pt x="5928359" y="187959"/>
                </a:lnTo>
                <a:lnTo>
                  <a:pt x="5928359" y="168782"/>
                </a:lnTo>
                <a:lnTo>
                  <a:pt x="5920485" y="161035"/>
                </a:lnTo>
                <a:close/>
              </a:path>
              <a:path extrusionOk="0" h="1781175" w="6172200">
                <a:moveTo>
                  <a:pt x="5142483" y="161035"/>
                </a:moveTo>
                <a:lnTo>
                  <a:pt x="5123180" y="161035"/>
                </a:lnTo>
                <a:lnTo>
                  <a:pt x="5115433" y="168782"/>
                </a:lnTo>
                <a:lnTo>
                  <a:pt x="5115433" y="187959"/>
                </a:lnTo>
                <a:lnTo>
                  <a:pt x="5123180" y="195706"/>
                </a:lnTo>
                <a:lnTo>
                  <a:pt x="5142483" y="195706"/>
                </a:lnTo>
                <a:lnTo>
                  <a:pt x="5150231" y="187959"/>
                </a:lnTo>
                <a:lnTo>
                  <a:pt x="5150231" y="168782"/>
                </a:lnTo>
                <a:lnTo>
                  <a:pt x="5142483" y="161035"/>
                </a:lnTo>
                <a:close/>
              </a:path>
              <a:path extrusionOk="0" h="1781175" w="6172200">
                <a:moveTo>
                  <a:pt x="3400552" y="161035"/>
                </a:moveTo>
                <a:lnTo>
                  <a:pt x="3381375" y="161035"/>
                </a:lnTo>
                <a:lnTo>
                  <a:pt x="3373501" y="168782"/>
                </a:lnTo>
                <a:lnTo>
                  <a:pt x="3373501" y="187959"/>
                </a:lnTo>
                <a:lnTo>
                  <a:pt x="3381375" y="195706"/>
                </a:lnTo>
                <a:lnTo>
                  <a:pt x="3400552" y="195706"/>
                </a:lnTo>
                <a:lnTo>
                  <a:pt x="3408299" y="187959"/>
                </a:lnTo>
                <a:lnTo>
                  <a:pt x="3408299" y="168782"/>
                </a:lnTo>
                <a:lnTo>
                  <a:pt x="3400552" y="161035"/>
                </a:lnTo>
                <a:close/>
              </a:path>
              <a:path extrusionOk="0" h="1781175" w="6172200">
                <a:moveTo>
                  <a:pt x="1768983" y="161035"/>
                </a:moveTo>
                <a:lnTo>
                  <a:pt x="1749678" y="161035"/>
                </a:lnTo>
                <a:lnTo>
                  <a:pt x="1741932" y="168782"/>
                </a:lnTo>
                <a:lnTo>
                  <a:pt x="1741932" y="187959"/>
                </a:lnTo>
                <a:lnTo>
                  <a:pt x="1749678" y="195706"/>
                </a:lnTo>
                <a:lnTo>
                  <a:pt x="1768983" y="195706"/>
                </a:lnTo>
                <a:lnTo>
                  <a:pt x="1776729" y="187959"/>
                </a:lnTo>
                <a:lnTo>
                  <a:pt x="1776729" y="168782"/>
                </a:lnTo>
                <a:lnTo>
                  <a:pt x="1768983" y="161035"/>
                </a:lnTo>
                <a:close/>
              </a:path>
              <a:path extrusionOk="0" h="1781175" w="6172200">
                <a:moveTo>
                  <a:pt x="1385697" y="161035"/>
                </a:moveTo>
                <a:lnTo>
                  <a:pt x="1366520" y="161035"/>
                </a:lnTo>
                <a:lnTo>
                  <a:pt x="1358646" y="168782"/>
                </a:lnTo>
                <a:lnTo>
                  <a:pt x="1358646" y="187959"/>
                </a:lnTo>
                <a:lnTo>
                  <a:pt x="1366520" y="195706"/>
                </a:lnTo>
                <a:lnTo>
                  <a:pt x="1385697" y="195706"/>
                </a:lnTo>
                <a:lnTo>
                  <a:pt x="1393571" y="187959"/>
                </a:lnTo>
                <a:lnTo>
                  <a:pt x="1393571" y="168782"/>
                </a:lnTo>
                <a:lnTo>
                  <a:pt x="1385697" y="161035"/>
                </a:lnTo>
                <a:close/>
              </a:path>
              <a:path extrusionOk="0" h="1781175" w="6172200">
                <a:moveTo>
                  <a:pt x="4939283" y="155194"/>
                </a:moveTo>
                <a:lnTo>
                  <a:pt x="4919980" y="155194"/>
                </a:lnTo>
                <a:lnTo>
                  <a:pt x="4912233" y="162941"/>
                </a:lnTo>
                <a:lnTo>
                  <a:pt x="4912233" y="182118"/>
                </a:lnTo>
                <a:lnTo>
                  <a:pt x="4919980" y="189865"/>
                </a:lnTo>
                <a:lnTo>
                  <a:pt x="4939283" y="189865"/>
                </a:lnTo>
                <a:lnTo>
                  <a:pt x="4947031" y="182118"/>
                </a:lnTo>
                <a:lnTo>
                  <a:pt x="4947031" y="162941"/>
                </a:lnTo>
                <a:lnTo>
                  <a:pt x="4939283" y="155194"/>
                </a:lnTo>
                <a:close/>
              </a:path>
              <a:path extrusionOk="0" h="1781175" w="6172200">
                <a:moveTo>
                  <a:pt x="1159255" y="155194"/>
                </a:moveTo>
                <a:lnTo>
                  <a:pt x="1140078" y="155194"/>
                </a:lnTo>
                <a:lnTo>
                  <a:pt x="1132204" y="162941"/>
                </a:lnTo>
                <a:lnTo>
                  <a:pt x="1132204" y="182118"/>
                </a:lnTo>
                <a:lnTo>
                  <a:pt x="1140078" y="189865"/>
                </a:lnTo>
                <a:lnTo>
                  <a:pt x="1159255" y="189865"/>
                </a:lnTo>
                <a:lnTo>
                  <a:pt x="1167129" y="182118"/>
                </a:lnTo>
                <a:lnTo>
                  <a:pt x="1167129" y="162941"/>
                </a:lnTo>
                <a:lnTo>
                  <a:pt x="1159255" y="155194"/>
                </a:lnTo>
                <a:close/>
              </a:path>
              <a:path extrusionOk="0" h="1781175" w="6172200">
                <a:moveTo>
                  <a:pt x="485775" y="155194"/>
                </a:moveTo>
                <a:lnTo>
                  <a:pt x="466471" y="155194"/>
                </a:lnTo>
                <a:lnTo>
                  <a:pt x="458724" y="162941"/>
                </a:lnTo>
                <a:lnTo>
                  <a:pt x="458724" y="182118"/>
                </a:lnTo>
                <a:lnTo>
                  <a:pt x="466471" y="189865"/>
                </a:lnTo>
                <a:lnTo>
                  <a:pt x="485775" y="189865"/>
                </a:lnTo>
                <a:lnTo>
                  <a:pt x="493522" y="182118"/>
                </a:lnTo>
                <a:lnTo>
                  <a:pt x="493522" y="162941"/>
                </a:lnTo>
                <a:lnTo>
                  <a:pt x="485775" y="155194"/>
                </a:lnTo>
                <a:close/>
              </a:path>
              <a:path extrusionOk="0" h="1781175" w="6172200">
                <a:moveTo>
                  <a:pt x="137413" y="155194"/>
                </a:moveTo>
                <a:lnTo>
                  <a:pt x="118110" y="155194"/>
                </a:lnTo>
                <a:lnTo>
                  <a:pt x="110362" y="162941"/>
                </a:lnTo>
                <a:lnTo>
                  <a:pt x="110362" y="182118"/>
                </a:lnTo>
                <a:lnTo>
                  <a:pt x="118110" y="189865"/>
                </a:lnTo>
                <a:lnTo>
                  <a:pt x="137413" y="189865"/>
                </a:lnTo>
                <a:lnTo>
                  <a:pt x="145161" y="182118"/>
                </a:lnTo>
                <a:lnTo>
                  <a:pt x="145161" y="162941"/>
                </a:lnTo>
                <a:lnTo>
                  <a:pt x="137413" y="155194"/>
                </a:lnTo>
                <a:close/>
              </a:path>
              <a:path extrusionOk="0" h="1781175" w="6172200">
                <a:moveTo>
                  <a:pt x="4811522" y="149351"/>
                </a:moveTo>
                <a:lnTo>
                  <a:pt x="4792218" y="149351"/>
                </a:lnTo>
                <a:lnTo>
                  <a:pt x="4784471" y="157225"/>
                </a:lnTo>
                <a:lnTo>
                  <a:pt x="4784471" y="176402"/>
                </a:lnTo>
                <a:lnTo>
                  <a:pt x="4792218" y="184150"/>
                </a:lnTo>
                <a:lnTo>
                  <a:pt x="4811522" y="184150"/>
                </a:lnTo>
                <a:lnTo>
                  <a:pt x="4819269" y="176402"/>
                </a:lnTo>
                <a:lnTo>
                  <a:pt x="4819269" y="157225"/>
                </a:lnTo>
                <a:lnTo>
                  <a:pt x="4811522" y="149351"/>
                </a:lnTo>
                <a:close/>
              </a:path>
              <a:path extrusionOk="0" h="1781175" w="6172200">
                <a:moveTo>
                  <a:pt x="3522472" y="149351"/>
                </a:moveTo>
                <a:lnTo>
                  <a:pt x="3503295" y="149351"/>
                </a:lnTo>
                <a:lnTo>
                  <a:pt x="3495421" y="157225"/>
                </a:lnTo>
                <a:lnTo>
                  <a:pt x="3495421" y="176402"/>
                </a:lnTo>
                <a:lnTo>
                  <a:pt x="3503295" y="184150"/>
                </a:lnTo>
                <a:lnTo>
                  <a:pt x="3522472" y="184150"/>
                </a:lnTo>
                <a:lnTo>
                  <a:pt x="3530346" y="176402"/>
                </a:lnTo>
                <a:lnTo>
                  <a:pt x="3530346" y="157225"/>
                </a:lnTo>
                <a:lnTo>
                  <a:pt x="3522472" y="149351"/>
                </a:lnTo>
                <a:close/>
              </a:path>
              <a:path extrusionOk="0" h="1781175" w="6172200">
                <a:moveTo>
                  <a:pt x="2419223" y="149351"/>
                </a:moveTo>
                <a:lnTo>
                  <a:pt x="2400046" y="149351"/>
                </a:lnTo>
                <a:lnTo>
                  <a:pt x="2392172" y="157225"/>
                </a:lnTo>
                <a:lnTo>
                  <a:pt x="2392172" y="176402"/>
                </a:lnTo>
                <a:lnTo>
                  <a:pt x="2400046" y="184150"/>
                </a:lnTo>
                <a:lnTo>
                  <a:pt x="2419223" y="184150"/>
                </a:lnTo>
                <a:lnTo>
                  <a:pt x="2427097" y="176402"/>
                </a:lnTo>
                <a:lnTo>
                  <a:pt x="2427097" y="157225"/>
                </a:lnTo>
                <a:lnTo>
                  <a:pt x="2419223" y="149351"/>
                </a:lnTo>
                <a:close/>
              </a:path>
              <a:path extrusionOk="0" h="1781175" w="6172200">
                <a:moveTo>
                  <a:pt x="1867662" y="149351"/>
                </a:moveTo>
                <a:lnTo>
                  <a:pt x="1848485" y="149351"/>
                </a:lnTo>
                <a:lnTo>
                  <a:pt x="1840611" y="157225"/>
                </a:lnTo>
                <a:lnTo>
                  <a:pt x="1840611" y="176402"/>
                </a:lnTo>
                <a:lnTo>
                  <a:pt x="1848485" y="184150"/>
                </a:lnTo>
                <a:lnTo>
                  <a:pt x="1867662" y="184150"/>
                </a:lnTo>
                <a:lnTo>
                  <a:pt x="1875409" y="176402"/>
                </a:lnTo>
                <a:lnTo>
                  <a:pt x="1875409" y="157225"/>
                </a:lnTo>
                <a:lnTo>
                  <a:pt x="1867662" y="149351"/>
                </a:lnTo>
                <a:close/>
              </a:path>
              <a:path extrusionOk="0" h="1781175" w="6172200">
                <a:moveTo>
                  <a:pt x="898016" y="149351"/>
                </a:moveTo>
                <a:lnTo>
                  <a:pt x="878713" y="149351"/>
                </a:lnTo>
                <a:lnTo>
                  <a:pt x="870965" y="157225"/>
                </a:lnTo>
                <a:lnTo>
                  <a:pt x="870965" y="176402"/>
                </a:lnTo>
                <a:lnTo>
                  <a:pt x="878713" y="184150"/>
                </a:lnTo>
                <a:lnTo>
                  <a:pt x="898016" y="184150"/>
                </a:lnTo>
                <a:lnTo>
                  <a:pt x="905763" y="176402"/>
                </a:lnTo>
                <a:lnTo>
                  <a:pt x="905763" y="157225"/>
                </a:lnTo>
                <a:lnTo>
                  <a:pt x="898016" y="149351"/>
                </a:lnTo>
                <a:close/>
              </a:path>
              <a:path extrusionOk="0" h="1781175" w="6172200">
                <a:moveTo>
                  <a:pt x="5717285" y="143636"/>
                </a:moveTo>
                <a:lnTo>
                  <a:pt x="5698108" y="143636"/>
                </a:lnTo>
                <a:lnTo>
                  <a:pt x="5690234" y="151383"/>
                </a:lnTo>
                <a:lnTo>
                  <a:pt x="5690234" y="170560"/>
                </a:lnTo>
                <a:lnTo>
                  <a:pt x="5698108" y="178307"/>
                </a:lnTo>
                <a:lnTo>
                  <a:pt x="5717285" y="178307"/>
                </a:lnTo>
                <a:lnTo>
                  <a:pt x="5725159" y="170560"/>
                </a:lnTo>
                <a:lnTo>
                  <a:pt x="5725159" y="151383"/>
                </a:lnTo>
                <a:lnTo>
                  <a:pt x="5717285" y="143636"/>
                </a:lnTo>
                <a:close/>
              </a:path>
              <a:path extrusionOk="0" h="1781175" w="6172200">
                <a:moveTo>
                  <a:pt x="4497958" y="143636"/>
                </a:moveTo>
                <a:lnTo>
                  <a:pt x="4478782" y="143636"/>
                </a:lnTo>
                <a:lnTo>
                  <a:pt x="4470908" y="151383"/>
                </a:lnTo>
                <a:lnTo>
                  <a:pt x="4470908" y="170560"/>
                </a:lnTo>
                <a:lnTo>
                  <a:pt x="4478782" y="178307"/>
                </a:lnTo>
                <a:lnTo>
                  <a:pt x="4497958" y="178307"/>
                </a:lnTo>
                <a:lnTo>
                  <a:pt x="4505706" y="170560"/>
                </a:lnTo>
                <a:lnTo>
                  <a:pt x="4505706" y="151383"/>
                </a:lnTo>
                <a:lnTo>
                  <a:pt x="4497958" y="143636"/>
                </a:lnTo>
                <a:close/>
              </a:path>
              <a:path extrusionOk="0" h="1781175" w="6172200">
                <a:moveTo>
                  <a:pt x="2065147" y="143636"/>
                </a:moveTo>
                <a:lnTo>
                  <a:pt x="2045842" y="143636"/>
                </a:lnTo>
                <a:lnTo>
                  <a:pt x="2038096" y="151383"/>
                </a:lnTo>
                <a:lnTo>
                  <a:pt x="2038096" y="170560"/>
                </a:lnTo>
                <a:lnTo>
                  <a:pt x="2045842" y="178307"/>
                </a:lnTo>
                <a:lnTo>
                  <a:pt x="2065147" y="178307"/>
                </a:lnTo>
                <a:lnTo>
                  <a:pt x="2072894" y="170560"/>
                </a:lnTo>
                <a:lnTo>
                  <a:pt x="2072894" y="151383"/>
                </a:lnTo>
                <a:lnTo>
                  <a:pt x="2065147" y="143636"/>
                </a:lnTo>
                <a:close/>
              </a:path>
              <a:path extrusionOk="0" h="1781175" w="6172200">
                <a:moveTo>
                  <a:pt x="781812" y="143636"/>
                </a:moveTo>
                <a:lnTo>
                  <a:pt x="762635" y="143636"/>
                </a:lnTo>
                <a:lnTo>
                  <a:pt x="754888" y="151383"/>
                </a:lnTo>
                <a:lnTo>
                  <a:pt x="754888" y="170560"/>
                </a:lnTo>
                <a:lnTo>
                  <a:pt x="762635" y="178307"/>
                </a:lnTo>
                <a:lnTo>
                  <a:pt x="781812" y="178307"/>
                </a:lnTo>
                <a:lnTo>
                  <a:pt x="789686" y="170560"/>
                </a:lnTo>
                <a:lnTo>
                  <a:pt x="789686" y="151383"/>
                </a:lnTo>
                <a:lnTo>
                  <a:pt x="781812" y="143636"/>
                </a:lnTo>
                <a:close/>
              </a:path>
              <a:path extrusionOk="0" h="1781175" w="6172200">
                <a:moveTo>
                  <a:pt x="363854" y="143636"/>
                </a:moveTo>
                <a:lnTo>
                  <a:pt x="344550" y="143636"/>
                </a:lnTo>
                <a:lnTo>
                  <a:pt x="336803" y="151383"/>
                </a:lnTo>
                <a:lnTo>
                  <a:pt x="336803" y="170560"/>
                </a:lnTo>
                <a:lnTo>
                  <a:pt x="344550" y="178307"/>
                </a:lnTo>
                <a:lnTo>
                  <a:pt x="363854" y="178307"/>
                </a:lnTo>
                <a:lnTo>
                  <a:pt x="371601" y="170560"/>
                </a:lnTo>
                <a:lnTo>
                  <a:pt x="371601" y="151383"/>
                </a:lnTo>
                <a:lnTo>
                  <a:pt x="363854" y="143636"/>
                </a:lnTo>
                <a:close/>
              </a:path>
              <a:path extrusionOk="0" h="1781175" w="6172200">
                <a:moveTo>
                  <a:pt x="4608322" y="137795"/>
                </a:moveTo>
                <a:lnTo>
                  <a:pt x="4589018" y="137795"/>
                </a:lnTo>
                <a:lnTo>
                  <a:pt x="4581271" y="145669"/>
                </a:lnTo>
                <a:lnTo>
                  <a:pt x="4581271" y="164719"/>
                </a:lnTo>
                <a:lnTo>
                  <a:pt x="4589018" y="172593"/>
                </a:lnTo>
                <a:lnTo>
                  <a:pt x="4608322" y="172593"/>
                </a:lnTo>
                <a:lnTo>
                  <a:pt x="4616069" y="164719"/>
                </a:lnTo>
                <a:lnTo>
                  <a:pt x="4616069" y="145669"/>
                </a:lnTo>
                <a:lnTo>
                  <a:pt x="4608322" y="137795"/>
                </a:lnTo>
                <a:close/>
              </a:path>
              <a:path extrusionOk="0" h="1781175" w="6172200">
                <a:moveTo>
                  <a:pt x="3127629" y="137795"/>
                </a:moveTo>
                <a:lnTo>
                  <a:pt x="3108452" y="137795"/>
                </a:lnTo>
                <a:lnTo>
                  <a:pt x="3100578" y="145669"/>
                </a:lnTo>
                <a:lnTo>
                  <a:pt x="3100578" y="164719"/>
                </a:lnTo>
                <a:lnTo>
                  <a:pt x="3108452" y="172593"/>
                </a:lnTo>
                <a:lnTo>
                  <a:pt x="3127629" y="172593"/>
                </a:lnTo>
                <a:lnTo>
                  <a:pt x="3135503" y="164719"/>
                </a:lnTo>
                <a:lnTo>
                  <a:pt x="3135503" y="145669"/>
                </a:lnTo>
                <a:lnTo>
                  <a:pt x="3127629" y="137795"/>
                </a:lnTo>
                <a:close/>
              </a:path>
              <a:path extrusionOk="0" h="1781175" w="6172200">
                <a:moveTo>
                  <a:pt x="4103116" y="126238"/>
                </a:moveTo>
                <a:lnTo>
                  <a:pt x="4083939" y="126238"/>
                </a:lnTo>
                <a:lnTo>
                  <a:pt x="4076065" y="133984"/>
                </a:lnTo>
                <a:lnTo>
                  <a:pt x="4076065" y="153161"/>
                </a:lnTo>
                <a:lnTo>
                  <a:pt x="4083939" y="161035"/>
                </a:lnTo>
                <a:lnTo>
                  <a:pt x="4103116" y="161035"/>
                </a:lnTo>
                <a:lnTo>
                  <a:pt x="4110990" y="153161"/>
                </a:lnTo>
                <a:lnTo>
                  <a:pt x="4110990" y="133984"/>
                </a:lnTo>
                <a:lnTo>
                  <a:pt x="4103116" y="126238"/>
                </a:lnTo>
                <a:close/>
              </a:path>
              <a:path extrusionOk="0" h="1781175" w="6172200">
                <a:moveTo>
                  <a:pt x="1031494" y="126238"/>
                </a:moveTo>
                <a:lnTo>
                  <a:pt x="1012316" y="126238"/>
                </a:lnTo>
                <a:lnTo>
                  <a:pt x="1004442" y="133984"/>
                </a:lnTo>
                <a:lnTo>
                  <a:pt x="1004442" y="153161"/>
                </a:lnTo>
                <a:lnTo>
                  <a:pt x="1012316" y="161035"/>
                </a:lnTo>
                <a:lnTo>
                  <a:pt x="1031494" y="161035"/>
                </a:lnTo>
                <a:lnTo>
                  <a:pt x="1039367" y="153161"/>
                </a:lnTo>
                <a:lnTo>
                  <a:pt x="1039367" y="133984"/>
                </a:lnTo>
                <a:lnTo>
                  <a:pt x="1031494" y="126238"/>
                </a:lnTo>
                <a:close/>
              </a:path>
              <a:path extrusionOk="0" h="1781175" w="6172200">
                <a:moveTo>
                  <a:pt x="4393438" y="114680"/>
                </a:moveTo>
                <a:lnTo>
                  <a:pt x="4374260" y="114680"/>
                </a:lnTo>
                <a:lnTo>
                  <a:pt x="4366386" y="122427"/>
                </a:lnTo>
                <a:lnTo>
                  <a:pt x="4366386" y="141604"/>
                </a:lnTo>
                <a:lnTo>
                  <a:pt x="4374260" y="149351"/>
                </a:lnTo>
                <a:lnTo>
                  <a:pt x="4393438" y="149351"/>
                </a:lnTo>
                <a:lnTo>
                  <a:pt x="4401184" y="141604"/>
                </a:lnTo>
                <a:lnTo>
                  <a:pt x="4401184" y="122427"/>
                </a:lnTo>
                <a:lnTo>
                  <a:pt x="4393438" y="114680"/>
                </a:lnTo>
                <a:close/>
              </a:path>
              <a:path extrusionOk="0" h="1781175" w="6172200">
                <a:moveTo>
                  <a:pt x="4225035" y="114680"/>
                </a:moveTo>
                <a:lnTo>
                  <a:pt x="4205858" y="114680"/>
                </a:lnTo>
                <a:lnTo>
                  <a:pt x="4197984" y="122427"/>
                </a:lnTo>
                <a:lnTo>
                  <a:pt x="4197984" y="141604"/>
                </a:lnTo>
                <a:lnTo>
                  <a:pt x="4205858" y="149351"/>
                </a:lnTo>
                <a:lnTo>
                  <a:pt x="4225035" y="149351"/>
                </a:lnTo>
                <a:lnTo>
                  <a:pt x="4232909" y="141604"/>
                </a:lnTo>
                <a:lnTo>
                  <a:pt x="4232909" y="122427"/>
                </a:lnTo>
                <a:lnTo>
                  <a:pt x="4225035" y="114680"/>
                </a:lnTo>
                <a:close/>
              </a:path>
              <a:path extrusionOk="0" h="1781175" w="6172200">
                <a:moveTo>
                  <a:pt x="5827649" y="108839"/>
                </a:moveTo>
                <a:lnTo>
                  <a:pt x="5808345" y="108839"/>
                </a:lnTo>
                <a:lnTo>
                  <a:pt x="5800598" y="116713"/>
                </a:lnTo>
                <a:lnTo>
                  <a:pt x="5800598" y="135890"/>
                </a:lnTo>
                <a:lnTo>
                  <a:pt x="5808345" y="143636"/>
                </a:lnTo>
                <a:lnTo>
                  <a:pt x="5827649" y="143636"/>
                </a:lnTo>
                <a:lnTo>
                  <a:pt x="5835396" y="135890"/>
                </a:lnTo>
                <a:lnTo>
                  <a:pt x="5835396" y="116713"/>
                </a:lnTo>
                <a:lnTo>
                  <a:pt x="5827649" y="108839"/>
                </a:lnTo>
                <a:close/>
              </a:path>
              <a:path extrusionOk="0" h="1781175" w="6172200">
                <a:moveTo>
                  <a:pt x="5043805" y="108839"/>
                </a:moveTo>
                <a:lnTo>
                  <a:pt x="5024501" y="108839"/>
                </a:lnTo>
                <a:lnTo>
                  <a:pt x="5016754" y="116713"/>
                </a:lnTo>
                <a:lnTo>
                  <a:pt x="5016754" y="135890"/>
                </a:lnTo>
                <a:lnTo>
                  <a:pt x="5024501" y="143636"/>
                </a:lnTo>
                <a:lnTo>
                  <a:pt x="5043805" y="143636"/>
                </a:lnTo>
                <a:lnTo>
                  <a:pt x="5051552" y="135890"/>
                </a:lnTo>
                <a:lnTo>
                  <a:pt x="5051552" y="116713"/>
                </a:lnTo>
                <a:lnTo>
                  <a:pt x="5043805" y="108839"/>
                </a:lnTo>
                <a:close/>
              </a:path>
              <a:path extrusionOk="0" h="1781175" w="6172200">
                <a:moveTo>
                  <a:pt x="2779267" y="108839"/>
                </a:moveTo>
                <a:lnTo>
                  <a:pt x="2760091" y="108839"/>
                </a:lnTo>
                <a:lnTo>
                  <a:pt x="2752216" y="116713"/>
                </a:lnTo>
                <a:lnTo>
                  <a:pt x="2752216" y="135890"/>
                </a:lnTo>
                <a:lnTo>
                  <a:pt x="2760091" y="143636"/>
                </a:lnTo>
                <a:lnTo>
                  <a:pt x="2779267" y="143636"/>
                </a:lnTo>
                <a:lnTo>
                  <a:pt x="2787015" y="135890"/>
                </a:lnTo>
                <a:lnTo>
                  <a:pt x="2787015" y="116713"/>
                </a:lnTo>
                <a:lnTo>
                  <a:pt x="2779267" y="108839"/>
                </a:lnTo>
                <a:close/>
              </a:path>
              <a:path extrusionOk="0" h="1781175" w="6172200">
                <a:moveTo>
                  <a:pt x="2668904" y="108839"/>
                </a:moveTo>
                <a:lnTo>
                  <a:pt x="2649728" y="108839"/>
                </a:lnTo>
                <a:lnTo>
                  <a:pt x="2641854" y="116713"/>
                </a:lnTo>
                <a:lnTo>
                  <a:pt x="2641854" y="135890"/>
                </a:lnTo>
                <a:lnTo>
                  <a:pt x="2649728" y="143636"/>
                </a:lnTo>
                <a:lnTo>
                  <a:pt x="2668904" y="143636"/>
                </a:lnTo>
                <a:lnTo>
                  <a:pt x="2676779" y="135890"/>
                </a:lnTo>
                <a:lnTo>
                  <a:pt x="2676779" y="116713"/>
                </a:lnTo>
                <a:lnTo>
                  <a:pt x="2668904" y="108839"/>
                </a:lnTo>
                <a:close/>
              </a:path>
              <a:path extrusionOk="0" h="1781175" w="6172200">
                <a:moveTo>
                  <a:pt x="5612765" y="103124"/>
                </a:moveTo>
                <a:lnTo>
                  <a:pt x="5593588" y="103124"/>
                </a:lnTo>
                <a:lnTo>
                  <a:pt x="5585714" y="110871"/>
                </a:lnTo>
                <a:lnTo>
                  <a:pt x="5585714" y="130048"/>
                </a:lnTo>
                <a:lnTo>
                  <a:pt x="5593588" y="137795"/>
                </a:lnTo>
                <a:lnTo>
                  <a:pt x="5612765" y="137795"/>
                </a:lnTo>
                <a:lnTo>
                  <a:pt x="5620639" y="130048"/>
                </a:lnTo>
                <a:lnTo>
                  <a:pt x="5620639" y="110871"/>
                </a:lnTo>
                <a:lnTo>
                  <a:pt x="5612765" y="103124"/>
                </a:lnTo>
                <a:close/>
              </a:path>
              <a:path extrusionOk="0" h="1781175" w="6172200">
                <a:moveTo>
                  <a:pt x="3928999" y="103124"/>
                </a:moveTo>
                <a:lnTo>
                  <a:pt x="3909695" y="103124"/>
                </a:lnTo>
                <a:lnTo>
                  <a:pt x="3901948" y="110871"/>
                </a:lnTo>
                <a:lnTo>
                  <a:pt x="3901948" y="130048"/>
                </a:lnTo>
                <a:lnTo>
                  <a:pt x="3909695" y="137795"/>
                </a:lnTo>
                <a:lnTo>
                  <a:pt x="3928999" y="137795"/>
                </a:lnTo>
                <a:lnTo>
                  <a:pt x="3936746" y="130048"/>
                </a:lnTo>
                <a:lnTo>
                  <a:pt x="3936746" y="110871"/>
                </a:lnTo>
                <a:lnTo>
                  <a:pt x="3928999" y="103124"/>
                </a:lnTo>
                <a:close/>
              </a:path>
              <a:path extrusionOk="0" h="1781175" w="6172200">
                <a:moveTo>
                  <a:pt x="3795395" y="103124"/>
                </a:moveTo>
                <a:lnTo>
                  <a:pt x="3776091" y="103124"/>
                </a:lnTo>
                <a:lnTo>
                  <a:pt x="3768344" y="110871"/>
                </a:lnTo>
                <a:lnTo>
                  <a:pt x="3768344" y="130048"/>
                </a:lnTo>
                <a:lnTo>
                  <a:pt x="3776091" y="137795"/>
                </a:lnTo>
                <a:lnTo>
                  <a:pt x="3795395" y="137795"/>
                </a:lnTo>
                <a:lnTo>
                  <a:pt x="3803142" y="130048"/>
                </a:lnTo>
                <a:lnTo>
                  <a:pt x="3803142" y="110871"/>
                </a:lnTo>
                <a:lnTo>
                  <a:pt x="3795395" y="103124"/>
                </a:lnTo>
                <a:close/>
              </a:path>
              <a:path extrusionOk="0" h="1781175" w="6172200">
                <a:moveTo>
                  <a:pt x="3243833" y="103124"/>
                </a:moveTo>
                <a:lnTo>
                  <a:pt x="3224529" y="103124"/>
                </a:lnTo>
                <a:lnTo>
                  <a:pt x="3216782" y="110871"/>
                </a:lnTo>
                <a:lnTo>
                  <a:pt x="3216782" y="130048"/>
                </a:lnTo>
                <a:lnTo>
                  <a:pt x="3224529" y="137795"/>
                </a:lnTo>
                <a:lnTo>
                  <a:pt x="3243833" y="137795"/>
                </a:lnTo>
                <a:lnTo>
                  <a:pt x="3251580" y="130048"/>
                </a:lnTo>
                <a:lnTo>
                  <a:pt x="3251580" y="110871"/>
                </a:lnTo>
                <a:lnTo>
                  <a:pt x="3243833" y="103124"/>
                </a:lnTo>
                <a:close/>
              </a:path>
              <a:path extrusionOk="0" h="1781175" w="6172200">
                <a:moveTo>
                  <a:pt x="1966340" y="103124"/>
                </a:moveTo>
                <a:lnTo>
                  <a:pt x="1947164" y="103124"/>
                </a:lnTo>
                <a:lnTo>
                  <a:pt x="1939289" y="110871"/>
                </a:lnTo>
                <a:lnTo>
                  <a:pt x="1939289" y="130048"/>
                </a:lnTo>
                <a:lnTo>
                  <a:pt x="1947164" y="137795"/>
                </a:lnTo>
                <a:lnTo>
                  <a:pt x="1966340" y="137795"/>
                </a:lnTo>
                <a:lnTo>
                  <a:pt x="1974214" y="130048"/>
                </a:lnTo>
                <a:lnTo>
                  <a:pt x="1974214" y="110871"/>
                </a:lnTo>
                <a:lnTo>
                  <a:pt x="1966340" y="103124"/>
                </a:lnTo>
                <a:close/>
              </a:path>
              <a:path extrusionOk="0" h="1781175" w="6172200">
                <a:moveTo>
                  <a:pt x="241935" y="103124"/>
                </a:moveTo>
                <a:lnTo>
                  <a:pt x="222630" y="103124"/>
                </a:lnTo>
                <a:lnTo>
                  <a:pt x="214884" y="110871"/>
                </a:lnTo>
                <a:lnTo>
                  <a:pt x="214884" y="130048"/>
                </a:lnTo>
                <a:lnTo>
                  <a:pt x="222630" y="137795"/>
                </a:lnTo>
                <a:lnTo>
                  <a:pt x="241935" y="137795"/>
                </a:lnTo>
                <a:lnTo>
                  <a:pt x="249682" y="130048"/>
                </a:lnTo>
                <a:lnTo>
                  <a:pt x="249682" y="110871"/>
                </a:lnTo>
                <a:lnTo>
                  <a:pt x="241935" y="103124"/>
                </a:lnTo>
                <a:close/>
              </a:path>
              <a:path extrusionOk="0" h="1781175" w="6172200">
                <a:moveTo>
                  <a:pt x="3644392" y="97281"/>
                </a:moveTo>
                <a:lnTo>
                  <a:pt x="3625215" y="97281"/>
                </a:lnTo>
                <a:lnTo>
                  <a:pt x="3617341" y="105155"/>
                </a:lnTo>
                <a:lnTo>
                  <a:pt x="3617341" y="124332"/>
                </a:lnTo>
                <a:lnTo>
                  <a:pt x="3625215" y="132079"/>
                </a:lnTo>
                <a:lnTo>
                  <a:pt x="3644392" y="132079"/>
                </a:lnTo>
                <a:lnTo>
                  <a:pt x="3652266" y="124332"/>
                </a:lnTo>
                <a:lnTo>
                  <a:pt x="3652266" y="105155"/>
                </a:lnTo>
                <a:lnTo>
                  <a:pt x="3644392" y="97281"/>
                </a:lnTo>
                <a:close/>
              </a:path>
              <a:path extrusionOk="0" h="1781175" w="6172200">
                <a:moveTo>
                  <a:pt x="1658620" y="97281"/>
                </a:moveTo>
                <a:lnTo>
                  <a:pt x="1639442" y="97281"/>
                </a:lnTo>
                <a:lnTo>
                  <a:pt x="1631569" y="105155"/>
                </a:lnTo>
                <a:lnTo>
                  <a:pt x="1631569" y="124332"/>
                </a:lnTo>
                <a:lnTo>
                  <a:pt x="1639442" y="132079"/>
                </a:lnTo>
                <a:lnTo>
                  <a:pt x="1658620" y="132079"/>
                </a:lnTo>
                <a:lnTo>
                  <a:pt x="1666494" y="124332"/>
                </a:lnTo>
                <a:lnTo>
                  <a:pt x="1666494" y="105155"/>
                </a:lnTo>
                <a:lnTo>
                  <a:pt x="1658620" y="97281"/>
                </a:lnTo>
                <a:close/>
              </a:path>
              <a:path extrusionOk="0" h="1781175" w="6172200">
                <a:moveTo>
                  <a:pt x="1530858" y="97281"/>
                </a:moveTo>
                <a:lnTo>
                  <a:pt x="1511680" y="97281"/>
                </a:lnTo>
                <a:lnTo>
                  <a:pt x="1503807" y="105155"/>
                </a:lnTo>
                <a:lnTo>
                  <a:pt x="1503807" y="124332"/>
                </a:lnTo>
                <a:lnTo>
                  <a:pt x="1511680" y="132079"/>
                </a:lnTo>
                <a:lnTo>
                  <a:pt x="1530858" y="132079"/>
                </a:lnTo>
                <a:lnTo>
                  <a:pt x="1538732" y="124332"/>
                </a:lnTo>
                <a:lnTo>
                  <a:pt x="1538732" y="105155"/>
                </a:lnTo>
                <a:lnTo>
                  <a:pt x="1530858" y="97281"/>
                </a:lnTo>
                <a:close/>
              </a:path>
              <a:path extrusionOk="0" h="1781175" w="6172200">
                <a:moveTo>
                  <a:pt x="5432806" y="85725"/>
                </a:moveTo>
                <a:lnTo>
                  <a:pt x="5413502" y="85725"/>
                </a:lnTo>
                <a:lnTo>
                  <a:pt x="5405755" y="93472"/>
                </a:lnTo>
                <a:lnTo>
                  <a:pt x="5405755" y="112649"/>
                </a:lnTo>
                <a:lnTo>
                  <a:pt x="5413502" y="120523"/>
                </a:lnTo>
                <a:lnTo>
                  <a:pt x="5432806" y="120523"/>
                </a:lnTo>
                <a:lnTo>
                  <a:pt x="5440553" y="112649"/>
                </a:lnTo>
                <a:lnTo>
                  <a:pt x="5440553" y="93472"/>
                </a:lnTo>
                <a:lnTo>
                  <a:pt x="5432806" y="85725"/>
                </a:lnTo>
                <a:close/>
              </a:path>
              <a:path extrusionOk="0" h="1781175" w="6172200">
                <a:moveTo>
                  <a:pt x="5247005" y="85725"/>
                </a:moveTo>
                <a:lnTo>
                  <a:pt x="5227701" y="85725"/>
                </a:lnTo>
                <a:lnTo>
                  <a:pt x="5219954" y="93472"/>
                </a:lnTo>
                <a:lnTo>
                  <a:pt x="5219954" y="112649"/>
                </a:lnTo>
                <a:lnTo>
                  <a:pt x="5227701" y="120523"/>
                </a:lnTo>
                <a:lnTo>
                  <a:pt x="5247005" y="120523"/>
                </a:lnTo>
                <a:lnTo>
                  <a:pt x="5254752" y="112649"/>
                </a:lnTo>
                <a:lnTo>
                  <a:pt x="5254752" y="93472"/>
                </a:lnTo>
                <a:lnTo>
                  <a:pt x="5247005" y="85725"/>
                </a:lnTo>
                <a:close/>
              </a:path>
              <a:path extrusionOk="0" h="1781175" w="6172200">
                <a:moveTo>
                  <a:pt x="2901188" y="85725"/>
                </a:moveTo>
                <a:lnTo>
                  <a:pt x="2882011" y="85725"/>
                </a:lnTo>
                <a:lnTo>
                  <a:pt x="2874137" y="93472"/>
                </a:lnTo>
                <a:lnTo>
                  <a:pt x="2874137" y="112649"/>
                </a:lnTo>
                <a:lnTo>
                  <a:pt x="2882011" y="120523"/>
                </a:lnTo>
                <a:lnTo>
                  <a:pt x="2901188" y="120523"/>
                </a:lnTo>
                <a:lnTo>
                  <a:pt x="2909062" y="112649"/>
                </a:lnTo>
                <a:lnTo>
                  <a:pt x="2909062" y="93472"/>
                </a:lnTo>
                <a:lnTo>
                  <a:pt x="2901188" y="85725"/>
                </a:lnTo>
                <a:close/>
              </a:path>
              <a:path extrusionOk="0" h="1781175" w="6172200">
                <a:moveTo>
                  <a:pt x="6164453" y="80009"/>
                </a:moveTo>
                <a:lnTo>
                  <a:pt x="6145149" y="80009"/>
                </a:lnTo>
                <a:lnTo>
                  <a:pt x="6137402" y="87756"/>
                </a:lnTo>
                <a:lnTo>
                  <a:pt x="6137402" y="106933"/>
                </a:lnTo>
                <a:lnTo>
                  <a:pt x="6145149" y="114680"/>
                </a:lnTo>
                <a:lnTo>
                  <a:pt x="6164453" y="114680"/>
                </a:lnTo>
                <a:lnTo>
                  <a:pt x="6172200" y="106933"/>
                </a:lnTo>
                <a:lnTo>
                  <a:pt x="6172200" y="87756"/>
                </a:lnTo>
                <a:lnTo>
                  <a:pt x="6164453" y="80009"/>
                </a:lnTo>
                <a:close/>
              </a:path>
              <a:path extrusionOk="0" h="1781175" w="6172200">
                <a:moveTo>
                  <a:pt x="6042406" y="80009"/>
                </a:moveTo>
                <a:lnTo>
                  <a:pt x="6023229" y="80009"/>
                </a:lnTo>
                <a:lnTo>
                  <a:pt x="6015482" y="87756"/>
                </a:lnTo>
                <a:lnTo>
                  <a:pt x="6015482" y="106933"/>
                </a:lnTo>
                <a:lnTo>
                  <a:pt x="6023229" y="114680"/>
                </a:lnTo>
                <a:lnTo>
                  <a:pt x="6042406" y="114680"/>
                </a:lnTo>
                <a:lnTo>
                  <a:pt x="6050280" y="106933"/>
                </a:lnTo>
                <a:lnTo>
                  <a:pt x="6050280" y="87756"/>
                </a:lnTo>
                <a:lnTo>
                  <a:pt x="6042406" y="80009"/>
                </a:lnTo>
                <a:close/>
              </a:path>
              <a:path extrusionOk="0" h="1781175" w="6172200">
                <a:moveTo>
                  <a:pt x="4730242" y="80009"/>
                </a:moveTo>
                <a:lnTo>
                  <a:pt x="4710938" y="80009"/>
                </a:lnTo>
                <a:lnTo>
                  <a:pt x="4703191" y="87756"/>
                </a:lnTo>
                <a:lnTo>
                  <a:pt x="4703191" y="106933"/>
                </a:lnTo>
                <a:lnTo>
                  <a:pt x="4710938" y="114680"/>
                </a:lnTo>
                <a:lnTo>
                  <a:pt x="4730242" y="114680"/>
                </a:lnTo>
                <a:lnTo>
                  <a:pt x="4737989" y="106933"/>
                </a:lnTo>
                <a:lnTo>
                  <a:pt x="4737989" y="87756"/>
                </a:lnTo>
                <a:lnTo>
                  <a:pt x="4730242" y="80009"/>
                </a:lnTo>
                <a:close/>
              </a:path>
              <a:path extrusionOk="0" h="1781175" w="6172200">
                <a:moveTo>
                  <a:pt x="3023108" y="80009"/>
                </a:moveTo>
                <a:lnTo>
                  <a:pt x="3003930" y="80009"/>
                </a:lnTo>
                <a:lnTo>
                  <a:pt x="2996057" y="87756"/>
                </a:lnTo>
                <a:lnTo>
                  <a:pt x="2996057" y="106933"/>
                </a:lnTo>
                <a:lnTo>
                  <a:pt x="3003930" y="114680"/>
                </a:lnTo>
                <a:lnTo>
                  <a:pt x="3023108" y="114680"/>
                </a:lnTo>
                <a:lnTo>
                  <a:pt x="3030981" y="106933"/>
                </a:lnTo>
                <a:lnTo>
                  <a:pt x="3030981" y="87756"/>
                </a:lnTo>
                <a:lnTo>
                  <a:pt x="3023108" y="80009"/>
                </a:lnTo>
                <a:close/>
              </a:path>
              <a:path extrusionOk="0" h="1781175" w="6172200">
                <a:moveTo>
                  <a:pt x="2541270" y="80009"/>
                </a:moveTo>
                <a:lnTo>
                  <a:pt x="2521966" y="80009"/>
                </a:lnTo>
                <a:lnTo>
                  <a:pt x="2514219" y="87756"/>
                </a:lnTo>
                <a:lnTo>
                  <a:pt x="2514219" y="106933"/>
                </a:lnTo>
                <a:lnTo>
                  <a:pt x="2521966" y="114680"/>
                </a:lnTo>
                <a:lnTo>
                  <a:pt x="2541270" y="114680"/>
                </a:lnTo>
                <a:lnTo>
                  <a:pt x="2549016" y="106933"/>
                </a:lnTo>
                <a:lnTo>
                  <a:pt x="2549016" y="87756"/>
                </a:lnTo>
                <a:lnTo>
                  <a:pt x="2541270" y="80009"/>
                </a:lnTo>
                <a:close/>
              </a:path>
              <a:path extrusionOk="0" h="1781175" w="6172200">
                <a:moveTo>
                  <a:pt x="1257935" y="80009"/>
                </a:moveTo>
                <a:lnTo>
                  <a:pt x="1238758" y="80009"/>
                </a:lnTo>
                <a:lnTo>
                  <a:pt x="1231011" y="87756"/>
                </a:lnTo>
                <a:lnTo>
                  <a:pt x="1231011" y="106933"/>
                </a:lnTo>
                <a:lnTo>
                  <a:pt x="1238758" y="114680"/>
                </a:lnTo>
                <a:lnTo>
                  <a:pt x="1257935" y="114680"/>
                </a:lnTo>
                <a:lnTo>
                  <a:pt x="1265809" y="106933"/>
                </a:lnTo>
                <a:lnTo>
                  <a:pt x="1265809" y="87756"/>
                </a:lnTo>
                <a:lnTo>
                  <a:pt x="1257935" y="80009"/>
                </a:lnTo>
                <a:close/>
              </a:path>
              <a:path extrusionOk="0" h="1781175" w="6172200">
                <a:moveTo>
                  <a:pt x="688975" y="80009"/>
                </a:moveTo>
                <a:lnTo>
                  <a:pt x="669671" y="80009"/>
                </a:lnTo>
                <a:lnTo>
                  <a:pt x="661924" y="87756"/>
                </a:lnTo>
                <a:lnTo>
                  <a:pt x="661924" y="106933"/>
                </a:lnTo>
                <a:lnTo>
                  <a:pt x="669671" y="114680"/>
                </a:lnTo>
                <a:lnTo>
                  <a:pt x="688975" y="114680"/>
                </a:lnTo>
                <a:lnTo>
                  <a:pt x="696722" y="106933"/>
                </a:lnTo>
                <a:lnTo>
                  <a:pt x="696722" y="87756"/>
                </a:lnTo>
                <a:lnTo>
                  <a:pt x="688975" y="80009"/>
                </a:lnTo>
                <a:close/>
              </a:path>
              <a:path extrusionOk="0" h="1781175" w="6172200">
                <a:moveTo>
                  <a:pt x="2250948" y="62610"/>
                </a:moveTo>
                <a:lnTo>
                  <a:pt x="2231644" y="62610"/>
                </a:lnTo>
                <a:lnTo>
                  <a:pt x="2223897" y="70357"/>
                </a:lnTo>
                <a:lnTo>
                  <a:pt x="2223897" y="89534"/>
                </a:lnTo>
                <a:lnTo>
                  <a:pt x="2231644" y="97281"/>
                </a:lnTo>
                <a:lnTo>
                  <a:pt x="2250948" y="97281"/>
                </a:lnTo>
                <a:lnTo>
                  <a:pt x="2258695" y="89534"/>
                </a:lnTo>
                <a:lnTo>
                  <a:pt x="2258695" y="70357"/>
                </a:lnTo>
                <a:lnTo>
                  <a:pt x="2250948" y="62610"/>
                </a:lnTo>
                <a:close/>
              </a:path>
              <a:path extrusionOk="0" h="1781175" w="6172200">
                <a:moveTo>
                  <a:pt x="555371" y="62610"/>
                </a:moveTo>
                <a:lnTo>
                  <a:pt x="536194" y="62610"/>
                </a:lnTo>
                <a:lnTo>
                  <a:pt x="528320" y="70357"/>
                </a:lnTo>
                <a:lnTo>
                  <a:pt x="528320" y="89534"/>
                </a:lnTo>
                <a:lnTo>
                  <a:pt x="536194" y="97281"/>
                </a:lnTo>
                <a:lnTo>
                  <a:pt x="555371" y="97281"/>
                </a:lnTo>
                <a:lnTo>
                  <a:pt x="563245" y="89534"/>
                </a:lnTo>
                <a:lnTo>
                  <a:pt x="563245" y="70357"/>
                </a:lnTo>
                <a:lnTo>
                  <a:pt x="555371" y="62610"/>
                </a:lnTo>
                <a:close/>
              </a:path>
              <a:path extrusionOk="0" h="1781175" w="6172200">
                <a:moveTo>
                  <a:pt x="27050" y="62610"/>
                </a:moveTo>
                <a:lnTo>
                  <a:pt x="7747" y="62610"/>
                </a:lnTo>
                <a:lnTo>
                  <a:pt x="0" y="70357"/>
                </a:lnTo>
                <a:lnTo>
                  <a:pt x="0" y="89534"/>
                </a:lnTo>
                <a:lnTo>
                  <a:pt x="7747" y="97281"/>
                </a:lnTo>
                <a:lnTo>
                  <a:pt x="27050" y="97281"/>
                </a:lnTo>
                <a:lnTo>
                  <a:pt x="34798" y="89534"/>
                </a:lnTo>
                <a:lnTo>
                  <a:pt x="34798" y="70357"/>
                </a:lnTo>
                <a:lnTo>
                  <a:pt x="27050" y="62610"/>
                </a:lnTo>
                <a:close/>
              </a:path>
              <a:path extrusionOk="0" h="1781175" w="6172200">
                <a:moveTo>
                  <a:pt x="4892802" y="56769"/>
                </a:moveTo>
                <a:lnTo>
                  <a:pt x="4873498" y="56769"/>
                </a:lnTo>
                <a:lnTo>
                  <a:pt x="4865751" y="64643"/>
                </a:lnTo>
                <a:lnTo>
                  <a:pt x="4865751" y="83820"/>
                </a:lnTo>
                <a:lnTo>
                  <a:pt x="4873498" y="91567"/>
                </a:lnTo>
                <a:lnTo>
                  <a:pt x="4892802" y="91567"/>
                </a:lnTo>
                <a:lnTo>
                  <a:pt x="4900549" y="83820"/>
                </a:lnTo>
                <a:lnTo>
                  <a:pt x="4900549" y="64643"/>
                </a:lnTo>
                <a:lnTo>
                  <a:pt x="4892802" y="56769"/>
                </a:lnTo>
                <a:close/>
              </a:path>
              <a:path extrusionOk="0" h="1781175" w="6172200">
                <a:moveTo>
                  <a:pt x="3383153" y="56769"/>
                </a:moveTo>
                <a:lnTo>
                  <a:pt x="3363849" y="56769"/>
                </a:lnTo>
                <a:lnTo>
                  <a:pt x="3356102" y="64643"/>
                </a:lnTo>
                <a:lnTo>
                  <a:pt x="3356102" y="83820"/>
                </a:lnTo>
                <a:lnTo>
                  <a:pt x="3363849" y="91567"/>
                </a:lnTo>
                <a:lnTo>
                  <a:pt x="3383153" y="91567"/>
                </a:lnTo>
                <a:lnTo>
                  <a:pt x="3390900" y="83820"/>
                </a:lnTo>
                <a:lnTo>
                  <a:pt x="3390900" y="64643"/>
                </a:lnTo>
                <a:lnTo>
                  <a:pt x="3383153" y="56769"/>
                </a:lnTo>
                <a:close/>
              </a:path>
              <a:path extrusionOk="0" h="1781175" w="6172200">
                <a:moveTo>
                  <a:pt x="1408938" y="56769"/>
                </a:moveTo>
                <a:lnTo>
                  <a:pt x="1389761" y="56769"/>
                </a:lnTo>
                <a:lnTo>
                  <a:pt x="1381887" y="64643"/>
                </a:lnTo>
                <a:lnTo>
                  <a:pt x="1381887" y="83820"/>
                </a:lnTo>
                <a:lnTo>
                  <a:pt x="1389761" y="91567"/>
                </a:lnTo>
                <a:lnTo>
                  <a:pt x="1408938" y="91567"/>
                </a:lnTo>
                <a:lnTo>
                  <a:pt x="1416812" y="83820"/>
                </a:lnTo>
                <a:lnTo>
                  <a:pt x="1416812" y="64643"/>
                </a:lnTo>
                <a:lnTo>
                  <a:pt x="1408938" y="56769"/>
                </a:lnTo>
                <a:close/>
              </a:path>
              <a:path extrusionOk="0" h="1781175" w="6172200">
                <a:moveTo>
                  <a:pt x="2128901" y="45211"/>
                </a:moveTo>
                <a:lnTo>
                  <a:pt x="2109724" y="45211"/>
                </a:lnTo>
                <a:lnTo>
                  <a:pt x="2101977" y="53085"/>
                </a:lnTo>
                <a:lnTo>
                  <a:pt x="2101977" y="72135"/>
                </a:lnTo>
                <a:lnTo>
                  <a:pt x="2109724" y="80009"/>
                </a:lnTo>
                <a:lnTo>
                  <a:pt x="2128901" y="80009"/>
                </a:lnTo>
                <a:lnTo>
                  <a:pt x="2136775" y="72135"/>
                </a:lnTo>
                <a:lnTo>
                  <a:pt x="2136775" y="53085"/>
                </a:lnTo>
                <a:lnTo>
                  <a:pt x="2128901" y="45211"/>
                </a:lnTo>
                <a:close/>
              </a:path>
              <a:path extrusionOk="0" h="1781175" w="6172200">
                <a:moveTo>
                  <a:pt x="4294758" y="39497"/>
                </a:moveTo>
                <a:lnTo>
                  <a:pt x="4275455" y="39497"/>
                </a:lnTo>
                <a:lnTo>
                  <a:pt x="4267708" y="47244"/>
                </a:lnTo>
                <a:lnTo>
                  <a:pt x="4267708" y="66421"/>
                </a:lnTo>
                <a:lnTo>
                  <a:pt x="4275455" y="74168"/>
                </a:lnTo>
                <a:lnTo>
                  <a:pt x="4294758" y="74168"/>
                </a:lnTo>
                <a:lnTo>
                  <a:pt x="4302506" y="66421"/>
                </a:lnTo>
                <a:lnTo>
                  <a:pt x="4302506" y="47244"/>
                </a:lnTo>
                <a:lnTo>
                  <a:pt x="4294758" y="39497"/>
                </a:lnTo>
                <a:close/>
              </a:path>
              <a:path extrusionOk="0" h="1781175" w="6172200">
                <a:moveTo>
                  <a:pt x="3505073" y="39497"/>
                </a:moveTo>
                <a:lnTo>
                  <a:pt x="3485769" y="39497"/>
                </a:lnTo>
                <a:lnTo>
                  <a:pt x="3478022" y="47244"/>
                </a:lnTo>
                <a:lnTo>
                  <a:pt x="3478022" y="66421"/>
                </a:lnTo>
                <a:lnTo>
                  <a:pt x="3485769" y="74168"/>
                </a:lnTo>
                <a:lnTo>
                  <a:pt x="3505073" y="74168"/>
                </a:lnTo>
                <a:lnTo>
                  <a:pt x="3512820" y="66421"/>
                </a:lnTo>
                <a:lnTo>
                  <a:pt x="3512820" y="47244"/>
                </a:lnTo>
                <a:lnTo>
                  <a:pt x="3505073" y="39497"/>
                </a:lnTo>
                <a:close/>
              </a:path>
              <a:path extrusionOk="0" h="1781175" w="6172200">
                <a:moveTo>
                  <a:pt x="1774825" y="39497"/>
                </a:moveTo>
                <a:lnTo>
                  <a:pt x="1755521" y="39497"/>
                </a:lnTo>
                <a:lnTo>
                  <a:pt x="1747774" y="47244"/>
                </a:lnTo>
                <a:lnTo>
                  <a:pt x="1747774" y="66421"/>
                </a:lnTo>
                <a:lnTo>
                  <a:pt x="1755521" y="74168"/>
                </a:lnTo>
                <a:lnTo>
                  <a:pt x="1774825" y="74168"/>
                </a:lnTo>
                <a:lnTo>
                  <a:pt x="1782572" y="66421"/>
                </a:lnTo>
                <a:lnTo>
                  <a:pt x="1782572" y="47244"/>
                </a:lnTo>
                <a:lnTo>
                  <a:pt x="1774825" y="39497"/>
                </a:lnTo>
                <a:close/>
              </a:path>
              <a:path extrusionOk="0" h="1781175" w="6172200">
                <a:moveTo>
                  <a:pt x="5752083" y="33654"/>
                </a:moveTo>
                <a:lnTo>
                  <a:pt x="5732907" y="33654"/>
                </a:lnTo>
                <a:lnTo>
                  <a:pt x="5725159" y="41401"/>
                </a:lnTo>
                <a:lnTo>
                  <a:pt x="5725159" y="60578"/>
                </a:lnTo>
                <a:lnTo>
                  <a:pt x="5732907" y="68452"/>
                </a:lnTo>
                <a:lnTo>
                  <a:pt x="5752083" y="68452"/>
                </a:lnTo>
                <a:lnTo>
                  <a:pt x="5759958" y="60578"/>
                </a:lnTo>
                <a:lnTo>
                  <a:pt x="5759958" y="41401"/>
                </a:lnTo>
                <a:lnTo>
                  <a:pt x="5752083" y="33654"/>
                </a:lnTo>
                <a:close/>
              </a:path>
              <a:path extrusionOk="0" h="1781175" w="6172200">
                <a:moveTo>
                  <a:pt x="5537327" y="33654"/>
                </a:moveTo>
                <a:lnTo>
                  <a:pt x="5518023" y="33654"/>
                </a:lnTo>
                <a:lnTo>
                  <a:pt x="5510276" y="41401"/>
                </a:lnTo>
                <a:lnTo>
                  <a:pt x="5510276" y="60578"/>
                </a:lnTo>
                <a:lnTo>
                  <a:pt x="5518023" y="68452"/>
                </a:lnTo>
                <a:lnTo>
                  <a:pt x="5537327" y="68452"/>
                </a:lnTo>
                <a:lnTo>
                  <a:pt x="5545074" y="60578"/>
                </a:lnTo>
                <a:lnTo>
                  <a:pt x="5545074" y="41401"/>
                </a:lnTo>
                <a:lnTo>
                  <a:pt x="5537327" y="33654"/>
                </a:lnTo>
                <a:close/>
              </a:path>
              <a:path extrusionOk="0" h="1781175" w="6172200">
                <a:moveTo>
                  <a:pt x="1141857" y="33654"/>
                </a:moveTo>
                <a:lnTo>
                  <a:pt x="1122679" y="33654"/>
                </a:lnTo>
                <a:lnTo>
                  <a:pt x="1114805" y="41401"/>
                </a:lnTo>
                <a:lnTo>
                  <a:pt x="1114805" y="60578"/>
                </a:lnTo>
                <a:lnTo>
                  <a:pt x="1122679" y="68452"/>
                </a:lnTo>
                <a:lnTo>
                  <a:pt x="1141857" y="68452"/>
                </a:lnTo>
                <a:lnTo>
                  <a:pt x="1149603" y="60578"/>
                </a:lnTo>
                <a:lnTo>
                  <a:pt x="1149603" y="41401"/>
                </a:lnTo>
                <a:lnTo>
                  <a:pt x="1141857" y="33654"/>
                </a:lnTo>
                <a:close/>
              </a:path>
              <a:path extrusionOk="0" h="1781175" w="6172200">
                <a:moveTo>
                  <a:pt x="915415" y="33654"/>
                </a:moveTo>
                <a:lnTo>
                  <a:pt x="896238" y="33654"/>
                </a:lnTo>
                <a:lnTo>
                  <a:pt x="888364" y="41401"/>
                </a:lnTo>
                <a:lnTo>
                  <a:pt x="888364" y="60578"/>
                </a:lnTo>
                <a:lnTo>
                  <a:pt x="896238" y="68452"/>
                </a:lnTo>
                <a:lnTo>
                  <a:pt x="915415" y="68452"/>
                </a:lnTo>
                <a:lnTo>
                  <a:pt x="923163" y="60578"/>
                </a:lnTo>
                <a:lnTo>
                  <a:pt x="923163" y="41401"/>
                </a:lnTo>
                <a:lnTo>
                  <a:pt x="915415" y="33654"/>
                </a:lnTo>
                <a:close/>
              </a:path>
              <a:path extrusionOk="0" h="1781175" w="6172200">
                <a:moveTo>
                  <a:pt x="421894" y="33654"/>
                </a:moveTo>
                <a:lnTo>
                  <a:pt x="402589" y="33654"/>
                </a:lnTo>
                <a:lnTo>
                  <a:pt x="394842" y="41401"/>
                </a:lnTo>
                <a:lnTo>
                  <a:pt x="394842" y="60578"/>
                </a:lnTo>
                <a:lnTo>
                  <a:pt x="402589" y="68452"/>
                </a:lnTo>
                <a:lnTo>
                  <a:pt x="421894" y="68452"/>
                </a:lnTo>
                <a:lnTo>
                  <a:pt x="429640" y="60578"/>
                </a:lnTo>
                <a:lnTo>
                  <a:pt x="429640" y="41401"/>
                </a:lnTo>
                <a:lnTo>
                  <a:pt x="421894" y="33654"/>
                </a:lnTo>
                <a:close/>
              </a:path>
              <a:path extrusionOk="0" h="1781175" w="6172200">
                <a:moveTo>
                  <a:pt x="5949569" y="27940"/>
                </a:moveTo>
                <a:lnTo>
                  <a:pt x="5930265" y="27940"/>
                </a:lnTo>
                <a:lnTo>
                  <a:pt x="5922518" y="35686"/>
                </a:lnTo>
                <a:lnTo>
                  <a:pt x="5922518" y="54864"/>
                </a:lnTo>
                <a:lnTo>
                  <a:pt x="5930265" y="62610"/>
                </a:lnTo>
                <a:lnTo>
                  <a:pt x="5949569" y="62610"/>
                </a:lnTo>
                <a:lnTo>
                  <a:pt x="5957316" y="54864"/>
                </a:lnTo>
                <a:lnTo>
                  <a:pt x="5957316" y="35686"/>
                </a:lnTo>
                <a:lnTo>
                  <a:pt x="5949569" y="27940"/>
                </a:lnTo>
                <a:close/>
              </a:path>
              <a:path extrusionOk="0" h="1781175" w="6172200">
                <a:moveTo>
                  <a:pt x="4625721" y="27940"/>
                </a:moveTo>
                <a:lnTo>
                  <a:pt x="4606417" y="27940"/>
                </a:lnTo>
                <a:lnTo>
                  <a:pt x="4598670" y="35686"/>
                </a:lnTo>
                <a:lnTo>
                  <a:pt x="4598670" y="54864"/>
                </a:lnTo>
                <a:lnTo>
                  <a:pt x="4606417" y="62610"/>
                </a:lnTo>
                <a:lnTo>
                  <a:pt x="4625721" y="62610"/>
                </a:lnTo>
                <a:lnTo>
                  <a:pt x="4633468" y="54864"/>
                </a:lnTo>
                <a:lnTo>
                  <a:pt x="4633468" y="35686"/>
                </a:lnTo>
                <a:lnTo>
                  <a:pt x="4625721" y="27940"/>
                </a:lnTo>
                <a:close/>
              </a:path>
              <a:path extrusionOk="0" h="1781175" w="6172200">
                <a:moveTo>
                  <a:pt x="2378583" y="27940"/>
                </a:moveTo>
                <a:lnTo>
                  <a:pt x="2359405" y="27940"/>
                </a:lnTo>
                <a:lnTo>
                  <a:pt x="2351532" y="35686"/>
                </a:lnTo>
                <a:lnTo>
                  <a:pt x="2351532" y="54864"/>
                </a:lnTo>
                <a:lnTo>
                  <a:pt x="2359405" y="62610"/>
                </a:lnTo>
                <a:lnTo>
                  <a:pt x="2378583" y="62610"/>
                </a:lnTo>
                <a:lnTo>
                  <a:pt x="2386457" y="54864"/>
                </a:lnTo>
                <a:lnTo>
                  <a:pt x="2386457" y="35686"/>
                </a:lnTo>
                <a:lnTo>
                  <a:pt x="2378583" y="27940"/>
                </a:lnTo>
                <a:close/>
              </a:path>
              <a:path extrusionOk="0" h="1781175" w="6172200">
                <a:moveTo>
                  <a:pt x="154812" y="27940"/>
                </a:moveTo>
                <a:lnTo>
                  <a:pt x="135509" y="27940"/>
                </a:lnTo>
                <a:lnTo>
                  <a:pt x="127762" y="35686"/>
                </a:lnTo>
                <a:lnTo>
                  <a:pt x="127762" y="54864"/>
                </a:lnTo>
                <a:lnTo>
                  <a:pt x="135509" y="62610"/>
                </a:lnTo>
                <a:lnTo>
                  <a:pt x="154812" y="62610"/>
                </a:lnTo>
                <a:lnTo>
                  <a:pt x="162560" y="54864"/>
                </a:lnTo>
                <a:lnTo>
                  <a:pt x="162560" y="35686"/>
                </a:lnTo>
                <a:lnTo>
                  <a:pt x="154812" y="27940"/>
                </a:lnTo>
                <a:close/>
              </a:path>
              <a:path extrusionOk="0" h="1781175" w="6172200">
                <a:moveTo>
                  <a:pt x="4143755" y="22098"/>
                </a:moveTo>
                <a:lnTo>
                  <a:pt x="4124579" y="22098"/>
                </a:lnTo>
                <a:lnTo>
                  <a:pt x="4116704" y="29845"/>
                </a:lnTo>
                <a:lnTo>
                  <a:pt x="4116704" y="49022"/>
                </a:lnTo>
                <a:lnTo>
                  <a:pt x="4124579" y="56769"/>
                </a:lnTo>
                <a:lnTo>
                  <a:pt x="4143755" y="56769"/>
                </a:lnTo>
                <a:lnTo>
                  <a:pt x="4151629" y="49022"/>
                </a:lnTo>
                <a:lnTo>
                  <a:pt x="4151629" y="29845"/>
                </a:lnTo>
                <a:lnTo>
                  <a:pt x="4143755" y="22098"/>
                </a:lnTo>
                <a:close/>
              </a:path>
              <a:path extrusionOk="0" h="1781175" w="6172200">
                <a:moveTo>
                  <a:pt x="4015994" y="22098"/>
                </a:moveTo>
                <a:lnTo>
                  <a:pt x="3996817" y="22098"/>
                </a:lnTo>
                <a:lnTo>
                  <a:pt x="3988943" y="29845"/>
                </a:lnTo>
                <a:lnTo>
                  <a:pt x="3988943" y="49022"/>
                </a:lnTo>
                <a:lnTo>
                  <a:pt x="3996817" y="56769"/>
                </a:lnTo>
                <a:lnTo>
                  <a:pt x="4015994" y="56769"/>
                </a:lnTo>
                <a:lnTo>
                  <a:pt x="4023868" y="49022"/>
                </a:lnTo>
                <a:lnTo>
                  <a:pt x="4023868" y="29845"/>
                </a:lnTo>
                <a:lnTo>
                  <a:pt x="4015994" y="22098"/>
                </a:lnTo>
                <a:close/>
              </a:path>
              <a:path extrusionOk="0" h="1781175" w="6172200">
                <a:moveTo>
                  <a:pt x="796036" y="22098"/>
                </a:moveTo>
                <a:lnTo>
                  <a:pt x="783209" y="22098"/>
                </a:lnTo>
                <a:lnTo>
                  <a:pt x="778001" y="27304"/>
                </a:lnTo>
                <a:lnTo>
                  <a:pt x="778001" y="40131"/>
                </a:lnTo>
                <a:lnTo>
                  <a:pt x="783209" y="45211"/>
                </a:lnTo>
                <a:lnTo>
                  <a:pt x="796036" y="45211"/>
                </a:lnTo>
                <a:lnTo>
                  <a:pt x="801242" y="40131"/>
                </a:lnTo>
                <a:lnTo>
                  <a:pt x="801242" y="27304"/>
                </a:lnTo>
                <a:lnTo>
                  <a:pt x="796036" y="22098"/>
                </a:lnTo>
                <a:close/>
              </a:path>
              <a:path extrusionOk="0" h="1781175" w="6172200">
                <a:moveTo>
                  <a:pt x="5316728" y="16382"/>
                </a:moveTo>
                <a:lnTo>
                  <a:pt x="5297424" y="16382"/>
                </a:lnTo>
                <a:lnTo>
                  <a:pt x="5289677" y="24129"/>
                </a:lnTo>
                <a:lnTo>
                  <a:pt x="5289677" y="43306"/>
                </a:lnTo>
                <a:lnTo>
                  <a:pt x="5297424" y="51053"/>
                </a:lnTo>
                <a:lnTo>
                  <a:pt x="5316728" y="51053"/>
                </a:lnTo>
                <a:lnTo>
                  <a:pt x="5324475" y="43306"/>
                </a:lnTo>
                <a:lnTo>
                  <a:pt x="5324475" y="24129"/>
                </a:lnTo>
                <a:lnTo>
                  <a:pt x="5316728" y="16382"/>
                </a:lnTo>
                <a:close/>
              </a:path>
              <a:path extrusionOk="0" h="1781175" w="6172200">
                <a:moveTo>
                  <a:pt x="5154041" y="16382"/>
                </a:moveTo>
                <a:lnTo>
                  <a:pt x="5134864" y="16382"/>
                </a:lnTo>
                <a:lnTo>
                  <a:pt x="5126990" y="24129"/>
                </a:lnTo>
                <a:lnTo>
                  <a:pt x="5126990" y="43306"/>
                </a:lnTo>
                <a:lnTo>
                  <a:pt x="5134864" y="51053"/>
                </a:lnTo>
                <a:lnTo>
                  <a:pt x="5154041" y="51053"/>
                </a:lnTo>
                <a:lnTo>
                  <a:pt x="5161915" y="43306"/>
                </a:lnTo>
                <a:lnTo>
                  <a:pt x="5161915" y="24129"/>
                </a:lnTo>
                <a:lnTo>
                  <a:pt x="5154041" y="16382"/>
                </a:lnTo>
                <a:close/>
              </a:path>
              <a:path extrusionOk="0" h="1781175" w="6172200">
                <a:moveTo>
                  <a:pt x="4486402" y="16382"/>
                </a:moveTo>
                <a:lnTo>
                  <a:pt x="4467098" y="16382"/>
                </a:lnTo>
                <a:lnTo>
                  <a:pt x="4459351" y="24129"/>
                </a:lnTo>
                <a:lnTo>
                  <a:pt x="4459351" y="43306"/>
                </a:lnTo>
                <a:lnTo>
                  <a:pt x="4467098" y="51053"/>
                </a:lnTo>
                <a:lnTo>
                  <a:pt x="4486402" y="51053"/>
                </a:lnTo>
                <a:lnTo>
                  <a:pt x="4494149" y="43306"/>
                </a:lnTo>
                <a:lnTo>
                  <a:pt x="4494149" y="24129"/>
                </a:lnTo>
                <a:lnTo>
                  <a:pt x="4486402" y="16382"/>
                </a:lnTo>
                <a:close/>
              </a:path>
              <a:path extrusionOk="0" h="1781175" w="6172200">
                <a:moveTo>
                  <a:pt x="3127629" y="16382"/>
                </a:moveTo>
                <a:lnTo>
                  <a:pt x="3108452" y="16382"/>
                </a:lnTo>
                <a:lnTo>
                  <a:pt x="3100578" y="24129"/>
                </a:lnTo>
                <a:lnTo>
                  <a:pt x="3100578" y="43306"/>
                </a:lnTo>
                <a:lnTo>
                  <a:pt x="3108452" y="51053"/>
                </a:lnTo>
                <a:lnTo>
                  <a:pt x="3127629" y="51053"/>
                </a:lnTo>
                <a:lnTo>
                  <a:pt x="3135503" y="43306"/>
                </a:lnTo>
                <a:lnTo>
                  <a:pt x="3135503" y="24129"/>
                </a:lnTo>
                <a:lnTo>
                  <a:pt x="3127629" y="16382"/>
                </a:lnTo>
                <a:close/>
              </a:path>
              <a:path extrusionOk="0" h="1781175" w="6172200">
                <a:moveTo>
                  <a:pt x="3859276" y="10541"/>
                </a:moveTo>
                <a:lnTo>
                  <a:pt x="3839972" y="10541"/>
                </a:lnTo>
                <a:lnTo>
                  <a:pt x="3832225" y="18288"/>
                </a:lnTo>
                <a:lnTo>
                  <a:pt x="3832225" y="37465"/>
                </a:lnTo>
                <a:lnTo>
                  <a:pt x="3839972" y="45211"/>
                </a:lnTo>
                <a:lnTo>
                  <a:pt x="3859276" y="45211"/>
                </a:lnTo>
                <a:lnTo>
                  <a:pt x="3867023" y="37465"/>
                </a:lnTo>
                <a:lnTo>
                  <a:pt x="3867023" y="18288"/>
                </a:lnTo>
                <a:lnTo>
                  <a:pt x="3859276" y="10541"/>
                </a:lnTo>
                <a:close/>
              </a:path>
              <a:path extrusionOk="0" h="1781175" w="6172200">
                <a:moveTo>
                  <a:pt x="1014095" y="10541"/>
                </a:moveTo>
                <a:lnTo>
                  <a:pt x="994917" y="10541"/>
                </a:lnTo>
                <a:lnTo>
                  <a:pt x="987044" y="18288"/>
                </a:lnTo>
                <a:lnTo>
                  <a:pt x="987044" y="37465"/>
                </a:lnTo>
                <a:lnTo>
                  <a:pt x="994917" y="45211"/>
                </a:lnTo>
                <a:lnTo>
                  <a:pt x="1014095" y="45211"/>
                </a:lnTo>
                <a:lnTo>
                  <a:pt x="1021969" y="37465"/>
                </a:lnTo>
                <a:lnTo>
                  <a:pt x="1021969" y="18288"/>
                </a:lnTo>
                <a:lnTo>
                  <a:pt x="1014095" y="10541"/>
                </a:lnTo>
                <a:close/>
              </a:path>
              <a:path extrusionOk="0" h="1781175" w="6172200">
                <a:moveTo>
                  <a:pt x="311530" y="10541"/>
                </a:moveTo>
                <a:lnTo>
                  <a:pt x="292353" y="10541"/>
                </a:lnTo>
                <a:lnTo>
                  <a:pt x="284479" y="18288"/>
                </a:lnTo>
                <a:lnTo>
                  <a:pt x="284479" y="37465"/>
                </a:lnTo>
                <a:lnTo>
                  <a:pt x="292353" y="45211"/>
                </a:lnTo>
                <a:lnTo>
                  <a:pt x="311530" y="45211"/>
                </a:lnTo>
                <a:lnTo>
                  <a:pt x="319404" y="37465"/>
                </a:lnTo>
                <a:lnTo>
                  <a:pt x="319404" y="18288"/>
                </a:lnTo>
                <a:lnTo>
                  <a:pt x="311530" y="10541"/>
                </a:lnTo>
                <a:close/>
              </a:path>
              <a:path extrusionOk="0" h="1781175" w="6172200">
                <a:moveTo>
                  <a:pt x="3719956" y="4699"/>
                </a:moveTo>
                <a:lnTo>
                  <a:pt x="3700653" y="4699"/>
                </a:lnTo>
                <a:lnTo>
                  <a:pt x="3692905" y="12573"/>
                </a:lnTo>
                <a:lnTo>
                  <a:pt x="3692905" y="31750"/>
                </a:lnTo>
                <a:lnTo>
                  <a:pt x="3700653" y="39497"/>
                </a:lnTo>
                <a:lnTo>
                  <a:pt x="3719956" y="39497"/>
                </a:lnTo>
                <a:lnTo>
                  <a:pt x="3727704" y="31750"/>
                </a:lnTo>
                <a:lnTo>
                  <a:pt x="3727704" y="12573"/>
                </a:lnTo>
                <a:lnTo>
                  <a:pt x="3719956" y="4699"/>
                </a:lnTo>
                <a:close/>
              </a:path>
              <a:path extrusionOk="0" h="1781175" w="6172200">
                <a:moveTo>
                  <a:pt x="3284474" y="4699"/>
                </a:moveTo>
                <a:lnTo>
                  <a:pt x="3265170" y="4699"/>
                </a:lnTo>
                <a:lnTo>
                  <a:pt x="3257423" y="12573"/>
                </a:lnTo>
                <a:lnTo>
                  <a:pt x="3257423" y="31750"/>
                </a:lnTo>
                <a:lnTo>
                  <a:pt x="3265170" y="39497"/>
                </a:lnTo>
                <a:lnTo>
                  <a:pt x="3284474" y="39497"/>
                </a:lnTo>
                <a:lnTo>
                  <a:pt x="3292221" y="31750"/>
                </a:lnTo>
                <a:lnTo>
                  <a:pt x="3292221" y="12573"/>
                </a:lnTo>
                <a:lnTo>
                  <a:pt x="3284474" y="4699"/>
                </a:lnTo>
                <a:close/>
              </a:path>
              <a:path extrusionOk="0" h="1781175" w="6172200">
                <a:moveTo>
                  <a:pt x="5023993" y="0"/>
                </a:moveTo>
                <a:lnTo>
                  <a:pt x="4997831" y="0"/>
                </a:lnTo>
                <a:lnTo>
                  <a:pt x="4993513" y="10541"/>
                </a:lnTo>
                <a:lnTo>
                  <a:pt x="4993513" y="20066"/>
                </a:lnTo>
                <a:lnTo>
                  <a:pt x="5001259" y="27940"/>
                </a:lnTo>
                <a:lnTo>
                  <a:pt x="5020564" y="27940"/>
                </a:lnTo>
                <a:lnTo>
                  <a:pt x="5028310" y="20066"/>
                </a:lnTo>
                <a:lnTo>
                  <a:pt x="5028310" y="10541"/>
                </a:lnTo>
                <a:lnTo>
                  <a:pt x="5023993" y="0"/>
                </a:lnTo>
                <a:close/>
              </a:path>
              <a:path extrusionOk="0" h="1781175" w="6172200">
                <a:moveTo>
                  <a:pt x="4766945" y="0"/>
                </a:moveTo>
                <a:lnTo>
                  <a:pt x="4743958" y="0"/>
                </a:lnTo>
                <a:lnTo>
                  <a:pt x="4755388" y="4699"/>
                </a:lnTo>
                <a:lnTo>
                  <a:pt x="4766945" y="0"/>
                </a:lnTo>
                <a:close/>
              </a:path>
              <a:path extrusionOk="0" h="1781175" w="6172200">
                <a:moveTo>
                  <a:pt x="3611118" y="0"/>
                </a:moveTo>
                <a:lnTo>
                  <a:pt x="3577208" y="0"/>
                </a:lnTo>
                <a:lnTo>
                  <a:pt x="3581780" y="11175"/>
                </a:lnTo>
                <a:lnTo>
                  <a:pt x="3584955" y="14350"/>
                </a:lnTo>
                <a:lnTo>
                  <a:pt x="3589401" y="16382"/>
                </a:lnTo>
                <a:lnTo>
                  <a:pt x="3598926" y="16382"/>
                </a:lnTo>
                <a:lnTo>
                  <a:pt x="3603371" y="14350"/>
                </a:lnTo>
                <a:lnTo>
                  <a:pt x="3606419" y="11175"/>
                </a:lnTo>
                <a:lnTo>
                  <a:pt x="3611118" y="0"/>
                </a:lnTo>
                <a:close/>
              </a:path>
              <a:path extrusionOk="0" h="1781175" w="6172200">
                <a:moveTo>
                  <a:pt x="2978530" y="0"/>
                </a:moveTo>
                <a:lnTo>
                  <a:pt x="2955544" y="0"/>
                </a:lnTo>
                <a:lnTo>
                  <a:pt x="2967101" y="4699"/>
                </a:lnTo>
                <a:lnTo>
                  <a:pt x="2978530" y="0"/>
                </a:lnTo>
                <a:close/>
              </a:path>
              <a:path extrusionOk="0" h="1781175" w="6172200">
                <a:moveTo>
                  <a:pt x="2844673" y="0"/>
                </a:moveTo>
                <a:lnTo>
                  <a:pt x="2810764" y="0"/>
                </a:lnTo>
                <a:lnTo>
                  <a:pt x="2815336" y="11175"/>
                </a:lnTo>
                <a:lnTo>
                  <a:pt x="2818511" y="14350"/>
                </a:lnTo>
                <a:lnTo>
                  <a:pt x="2822955" y="16382"/>
                </a:lnTo>
                <a:lnTo>
                  <a:pt x="2832480" y="16382"/>
                </a:lnTo>
                <a:lnTo>
                  <a:pt x="2836926" y="14350"/>
                </a:lnTo>
                <a:lnTo>
                  <a:pt x="2839974" y="11175"/>
                </a:lnTo>
                <a:lnTo>
                  <a:pt x="2844673" y="0"/>
                </a:lnTo>
                <a:close/>
              </a:path>
              <a:path extrusionOk="0" h="1781175" w="6172200">
                <a:moveTo>
                  <a:pt x="2734437" y="0"/>
                </a:moveTo>
                <a:lnTo>
                  <a:pt x="2700401" y="0"/>
                </a:lnTo>
                <a:lnTo>
                  <a:pt x="2705100" y="11175"/>
                </a:lnTo>
                <a:lnTo>
                  <a:pt x="2708275" y="14350"/>
                </a:lnTo>
                <a:lnTo>
                  <a:pt x="2712592" y="16382"/>
                </a:lnTo>
                <a:lnTo>
                  <a:pt x="2722245" y="16382"/>
                </a:lnTo>
                <a:lnTo>
                  <a:pt x="2726563" y="14350"/>
                </a:lnTo>
                <a:lnTo>
                  <a:pt x="2729738" y="11175"/>
                </a:lnTo>
                <a:lnTo>
                  <a:pt x="2734437" y="0"/>
                </a:lnTo>
                <a:close/>
              </a:path>
              <a:path extrusionOk="0" h="1781175" w="6172200">
                <a:moveTo>
                  <a:pt x="2616708" y="0"/>
                </a:moveTo>
                <a:lnTo>
                  <a:pt x="2585847" y="0"/>
                </a:lnTo>
                <a:lnTo>
                  <a:pt x="2583815" y="4699"/>
                </a:lnTo>
                <a:lnTo>
                  <a:pt x="2583815" y="14350"/>
                </a:lnTo>
                <a:lnTo>
                  <a:pt x="2591689" y="22098"/>
                </a:lnTo>
                <a:lnTo>
                  <a:pt x="2610866" y="22098"/>
                </a:lnTo>
                <a:lnTo>
                  <a:pt x="2618740" y="14350"/>
                </a:lnTo>
                <a:lnTo>
                  <a:pt x="2618740" y="4699"/>
                </a:lnTo>
                <a:lnTo>
                  <a:pt x="2616708" y="0"/>
                </a:lnTo>
                <a:close/>
              </a:path>
              <a:path extrusionOk="0" h="1781175" w="6172200">
                <a:moveTo>
                  <a:pt x="2488946" y="0"/>
                </a:moveTo>
                <a:lnTo>
                  <a:pt x="2458085" y="0"/>
                </a:lnTo>
                <a:lnTo>
                  <a:pt x="2456053" y="4699"/>
                </a:lnTo>
                <a:lnTo>
                  <a:pt x="2456053" y="14350"/>
                </a:lnTo>
                <a:lnTo>
                  <a:pt x="2463927" y="22098"/>
                </a:lnTo>
                <a:lnTo>
                  <a:pt x="2483104" y="22098"/>
                </a:lnTo>
                <a:lnTo>
                  <a:pt x="2490978" y="14350"/>
                </a:lnTo>
                <a:lnTo>
                  <a:pt x="2490978" y="4699"/>
                </a:lnTo>
                <a:lnTo>
                  <a:pt x="2488946" y="0"/>
                </a:lnTo>
                <a:close/>
              </a:path>
              <a:path extrusionOk="0" h="1781175" w="6172200">
                <a:moveTo>
                  <a:pt x="2004695" y="0"/>
                </a:moveTo>
                <a:lnTo>
                  <a:pt x="1978533" y="0"/>
                </a:lnTo>
                <a:lnTo>
                  <a:pt x="1974214" y="10541"/>
                </a:lnTo>
                <a:lnTo>
                  <a:pt x="1974214" y="20066"/>
                </a:lnTo>
                <a:lnTo>
                  <a:pt x="1981962" y="27940"/>
                </a:lnTo>
                <a:lnTo>
                  <a:pt x="2001265" y="27940"/>
                </a:lnTo>
                <a:lnTo>
                  <a:pt x="2009013" y="20066"/>
                </a:lnTo>
                <a:lnTo>
                  <a:pt x="2009013" y="10541"/>
                </a:lnTo>
                <a:lnTo>
                  <a:pt x="2004695" y="0"/>
                </a:lnTo>
                <a:close/>
              </a:path>
              <a:path extrusionOk="0" h="1781175" w="6172200">
                <a:moveTo>
                  <a:pt x="1872234" y="0"/>
                </a:moveTo>
                <a:lnTo>
                  <a:pt x="1867153" y="0"/>
                </a:lnTo>
                <a:lnTo>
                  <a:pt x="1857375" y="4064"/>
                </a:lnTo>
                <a:lnTo>
                  <a:pt x="1854200" y="7239"/>
                </a:lnTo>
                <a:lnTo>
                  <a:pt x="1852295" y="11556"/>
                </a:lnTo>
                <a:lnTo>
                  <a:pt x="1852295" y="25907"/>
                </a:lnTo>
                <a:lnTo>
                  <a:pt x="1860041" y="33654"/>
                </a:lnTo>
                <a:lnTo>
                  <a:pt x="1879219" y="33654"/>
                </a:lnTo>
                <a:lnTo>
                  <a:pt x="1887092" y="25907"/>
                </a:lnTo>
                <a:lnTo>
                  <a:pt x="1887092" y="11556"/>
                </a:lnTo>
                <a:lnTo>
                  <a:pt x="1885188" y="7239"/>
                </a:lnTo>
                <a:lnTo>
                  <a:pt x="1882013" y="4064"/>
                </a:lnTo>
                <a:lnTo>
                  <a:pt x="1872234" y="0"/>
                </a:lnTo>
                <a:close/>
              </a:path>
              <a:path extrusionOk="0" h="1781175" w="6172200">
                <a:moveTo>
                  <a:pt x="1671827" y="0"/>
                </a:moveTo>
                <a:lnTo>
                  <a:pt x="1637791" y="0"/>
                </a:lnTo>
                <a:lnTo>
                  <a:pt x="1642490" y="11175"/>
                </a:lnTo>
                <a:lnTo>
                  <a:pt x="1645665" y="14350"/>
                </a:lnTo>
                <a:lnTo>
                  <a:pt x="1649984" y="16382"/>
                </a:lnTo>
                <a:lnTo>
                  <a:pt x="1659636" y="16382"/>
                </a:lnTo>
                <a:lnTo>
                  <a:pt x="1663953" y="14350"/>
                </a:lnTo>
                <a:lnTo>
                  <a:pt x="1667128" y="11175"/>
                </a:lnTo>
                <a:lnTo>
                  <a:pt x="1671827" y="0"/>
                </a:lnTo>
                <a:close/>
              </a:path>
              <a:path extrusionOk="0" h="1781175" w="6172200">
                <a:moveTo>
                  <a:pt x="1567307" y="0"/>
                </a:moveTo>
                <a:lnTo>
                  <a:pt x="1533271" y="0"/>
                </a:lnTo>
                <a:lnTo>
                  <a:pt x="1537970" y="11175"/>
                </a:lnTo>
                <a:lnTo>
                  <a:pt x="1541145" y="14350"/>
                </a:lnTo>
                <a:lnTo>
                  <a:pt x="1545463" y="16382"/>
                </a:lnTo>
                <a:lnTo>
                  <a:pt x="1555114" y="16382"/>
                </a:lnTo>
                <a:lnTo>
                  <a:pt x="1559433" y="14350"/>
                </a:lnTo>
                <a:lnTo>
                  <a:pt x="1562608" y="11175"/>
                </a:lnTo>
                <a:lnTo>
                  <a:pt x="1567307" y="0"/>
                </a:lnTo>
                <a:close/>
              </a:path>
              <a:path extrusionOk="0" h="1781175" w="6172200">
                <a:moveTo>
                  <a:pt x="1317625" y="0"/>
                </a:moveTo>
                <a:lnTo>
                  <a:pt x="1283589" y="0"/>
                </a:lnTo>
                <a:lnTo>
                  <a:pt x="1288288" y="11175"/>
                </a:lnTo>
                <a:lnTo>
                  <a:pt x="1291463" y="14350"/>
                </a:lnTo>
                <a:lnTo>
                  <a:pt x="1295780" y="16382"/>
                </a:lnTo>
                <a:lnTo>
                  <a:pt x="1305433" y="16382"/>
                </a:lnTo>
                <a:lnTo>
                  <a:pt x="1309751" y="14350"/>
                </a:lnTo>
                <a:lnTo>
                  <a:pt x="1312926" y="11175"/>
                </a:lnTo>
                <a:lnTo>
                  <a:pt x="1317625" y="0"/>
                </a:lnTo>
                <a:close/>
              </a:path>
              <a:path extrusionOk="0" h="1781175" w="6172200">
                <a:moveTo>
                  <a:pt x="638555" y="0"/>
                </a:moveTo>
                <a:lnTo>
                  <a:pt x="615569" y="0"/>
                </a:lnTo>
                <a:lnTo>
                  <a:pt x="627126" y="4699"/>
                </a:lnTo>
                <a:lnTo>
                  <a:pt x="638555" y="0"/>
                </a:lnTo>
                <a:close/>
              </a:path>
            </a:pathLst>
          </a:custGeom>
          <a:solidFill>
            <a:srgbClr val="FFFFFF">
              <a:alpha val="3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42"/>
          <p:cNvSpPr/>
          <p:nvPr/>
        </p:nvSpPr>
        <p:spPr>
          <a:xfrm>
            <a:off x="0" y="2390775"/>
            <a:ext cx="608965" cy="1419225"/>
          </a:xfrm>
          <a:custGeom>
            <a:rect b="b" l="l" r="r" t="t"/>
            <a:pathLst>
              <a:path extrusionOk="0" h="1419225" w="608965">
                <a:moveTo>
                  <a:pt x="0" y="0"/>
                </a:moveTo>
                <a:lnTo>
                  <a:pt x="0" y="1419225"/>
                </a:lnTo>
                <a:lnTo>
                  <a:pt x="7706" y="1417320"/>
                </a:lnTo>
                <a:lnTo>
                  <a:pt x="57416" y="1397401"/>
                </a:lnTo>
                <a:lnTo>
                  <a:pt x="105133" y="1372697"/>
                </a:lnTo>
                <a:lnTo>
                  <a:pt x="150213" y="1343665"/>
                </a:lnTo>
                <a:lnTo>
                  <a:pt x="192011" y="1310761"/>
                </a:lnTo>
                <a:lnTo>
                  <a:pt x="229882" y="1274445"/>
                </a:lnTo>
                <a:lnTo>
                  <a:pt x="261716" y="1238308"/>
                </a:lnTo>
                <a:lnTo>
                  <a:pt x="290756" y="1200218"/>
                </a:lnTo>
                <a:lnTo>
                  <a:pt x="317042" y="1160338"/>
                </a:lnTo>
                <a:lnTo>
                  <a:pt x="340614" y="1118829"/>
                </a:lnTo>
                <a:lnTo>
                  <a:pt x="361513" y="1075854"/>
                </a:lnTo>
                <a:lnTo>
                  <a:pt x="379778" y="1031575"/>
                </a:lnTo>
                <a:lnTo>
                  <a:pt x="398542" y="976808"/>
                </a:lnTo>
                <a:lnTo>
                  <a:pt x="405866" y="949198"/>
                </a:lnTo>
                <a:lnTo>
                  <a:pt x="414120" y="920484"/>
                </a:lnTo>
                <a:lnTo>
                  <a:pt x="424975" y="893032"/>
                </a:lnTo>
                <a:lnTo>
                  <a:pt x="438433" y="866866"/>
                </a:lnTo>
                <a:lnTo>
                  <a:pt x="454494" y="842010"/>
                </a:lnTo>
                <a:lnTo>
                  <a:pt x="455650" y="842010"/>
                </a:lnTo>
                <a:lnTo>
                  <a:pt x="455650" y="840866"/>
                </a:lnTo>
                <a:lnTo>
                  <a:pt x="519295" y="758119"/>
                </a:lnTo>
                <a:lnTo>
                  <a:pt x="550454" y="714327"/>
                </a:lnTo>
                <a:lnTo>
                  <a:pt x="577658" y="668810"/>
                </a:lnTo>
                <a:lnTo>
                  <a:pt x="597980" y="621769"/>
                </a:lnTo>
                <a:lnTo>
                  <a:pt x="608495" y="573404"/>
                </a:lnTo>
                <a:lnTo>
                  <a:pt x="608375" y="522951"/>
                </a:lnTo>
                <a:lnTo>
                  <a:pt x="599444" y="472717"/>
                </a:lnTo>
                <a:lnTo>
                  <a:pt x="582729" y="423894"/>
                </a:lnTo>
                <a:lnTo>
                  <a:pt x="559261" y="377674"/>
                </a:lnTo>
                <a:lnTo>
                  <a:pt x="530067" y="335250"/>
                </a:lnTo>
                <a:lnTo>
                  <a:pt x="496176" y="297814"/>
                </a:lnTo>
                <a:lnTo>
                  <a:pt x="458731" y="267042"/>
                </a:lnTo>
                <a:lnTo>
                  <a:pt x="418520" y="242005"/>
                </a:lnTo>
                <a:lnTo>
                  <a:pt x="376056" y="221519"/>
                </a:lnTo>
                <a:lnTo>
                  <a:pt x="331855" y="204399"/>
                </a:lnTo>
                <a:lnTo>
                  <a:pt x="286430" y="189459"/>
                </a:lnTo>
                <a:lnTo>
                  <a:pt x="240296" y="175513"/>
                </a:lnTo>
                <a:lnTo>
                  <a:pt x="210236" y="139005"/>
                </a:lnTo>
                <a:lnTo>
                  <a:pt x="177387" y="104666"/>
                </a:lnTo>
                <a:lnTo>
                  <a:pt x="141773" y="73265"/>
                </a:lnTo>
                <a:lnTo>
                  <a:pt x="103414" y="45571"/>
                </a:lnTo>
                <a:lnTo>
                  <a:pt x="62332" y="22351"/>
                </a:lnTo>
                <a:lnTo>
                  <a:pt x="0" y="0"/>
                </a:lnTo>
                <a:close/>
              </a:path>
            </a:pathLst>
          </a:custGeom>
          <a:solidFill>
            <a:srgbClr val="FFFFFF">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42"/>
          <p:cNvSpPr/>
          <p:nvPr/>
        </p:nvSpPr>
        <p:spPr>
          <a:xfrm>
            <a:off x="3791150" y="0"/>
            <a:ext cx="2428875" cy="1343025"/>
          </a:xfrm>
          <a:custGeom>
            <a:rect b="b" l="l" r="r" t="t"/>
            <a:pathLst>
              <a:path extrusionOk="0" h="1343025" w="2428875">
                <a:moveTo>
                  <a:pt x="2427150" y="0"/>
                </a:moveTo>
                <a:lnTo>
                  <a:pt x="29644" y="0"/>
                </a:lnTo>
                <a:lnTo>
                  <a:pt x="30025" y="6857"/>
                </a:lnTo>
                <a:lnTo>
                  <a:pt x="36937" y="55664"/>
                </a:lnTo>
                <a:lnTo>
                  <a:pt x="45764" y="104428"/>
                </a:lnTo>
                <a:lnTo>
                  <a:pt x="56012" y="153198"/>
                </a:lnTo>
                <a:lnTo>
                  <a:pt x="67186" y="202023"/>
                </a:lnTo>
                <a:lnTo>
                  <a:pt x="78793" y="250951"/>
                </a:lnTo>
                <a:lnTo>
                  <a:pt x="60421" y="297300"/>
                </a:lnTo>
                <a:lnTo>
                  <a:pt x="43994" y="344594"/>
                </a:lnTo>
                <a:lnTo>
                  <a:pt x="29768" y="392677"/>
                </a:lnTo>
                <a:lnTo>
                  <a:pt x="17999" y="441390"/>
                </a:lnTo>
                <a:lnTo>
                  <a:pt x="8944" y="490579"/>
                </a:lnTo>
                <a:lnTo>
                  <a:pt x="2858" y="540085"/>
                </a:lnTo>
                <a:lnTo>
                  <a:pt x="0" y="589752"/>
                </a:lnTo>
                <a:lnTo>
                  <a:pt x="624" y="639423"/>
                </a:lnTo>
                <a:lnTo>
                  <a:pt x="4988" y="688941"/>
                </a:lnTo>
                <a:lnTo>
                  <a:pt x="13348" y="738150"/>
                </a:lnTo>
                <a:lnTo>
                  <a:pt x="25961" y="786891"/>
                </a:lnTo>
                <a:lnTo>
                  <a:pt x="41245" y="831798"/>
                </a:lnTo>
                <a:lnTo>
                  <a:pt x="60048" y="875455"/>
                </a:lnTo>
                <a:lnTo>
                  <a:pt x="82124" y="917774"/>
                </a:lnTo>
                <a:lnTo>
                  <a:pt x="107227" y="958668"/>
                </a:lnTo>
                <a:lnTo>
                  <a:pt x="135113" y="998050"/>
                </a:lnTo>
                <a:lnTo>
                  <a:pt x="165537" y="1035832"/>
                </a:lnTo>
                <a:lnTo>
                  <a:pt x="198252" y="1071927"/>
                </a:lnTo>
                <a:lnTo>
                  <a:pt x="233014" y="1106247"/>
                </a:lnTo>
                <a:lnTo>
                  <a:pt x="269578" y="1138705"/>
                </a:lnTo>
                <a:lnTo>
                  <a:pt x="307699" y="1169213"/>
                </a:lnTo>
                <a:lnTo>
                  <a:pt x="347131" y="1197684"/>
                </a:lnTo>
                <a:lnTo>
                  <a:pt x="387628" y="1224031"/>
                </a:lnTo>
                <a:lnTo>
                  <a:pt x="428947" y="1248165"/>
                </a:lnTo>
                <a:lnTo>
                  <a:pt x="470842" y="1270000"/>
                </a:lnTo>
                <a:lnTo>
                  <a:pt x="513629" y="1290551"/>
                </a:lnTo>
                <a:lnTo>
                  <a:pt x="558820" y="1309275"/>
                </a:lnTo>
                <a:lnTo>
                  <a:pt x="605756" y="1324963"/>
                </a:lnTo>
                <a:lnTo>
                  <a:pt x="653775" y="1336411"/>
                </a:lnTo>
                <a:lnTo>
                  <a:pt x="702219" y="1342412"/>
                </a:lnTo>
                <a:lnTo>
                  <a:pt x="750427" y="1341759"/>
                </a:lnTo>
                <a:lnTo>
                  <a:pt x="797740" y="1333246"/>
                </a:lnTo>
                <a:lnTo>
                  <a:pt x="849841" y="1314427"/>
                </a:lnTo>
                <a:lnTo>
                  <a:pt x="889899" y="1287855"/>
                </a:lnTo>
                <a:lnTo>
                  <a:pt x="922041" y="1255490"/>
                </a:lnTo>
                <a:lnTo>
                  <a:pt x="950394" y="1219294"/>
                </a:lnTo>
                <a:lnTo>
                  <a:pt x="979085" y="1181228"/>
                </a:lnTo>
                <a:lnTo>
                  <a:pt x="1012243" y="1143253"/>
                </a:lnTo>
                <a:lnTo>
                  <a:pt x="1049472" y="1112389"/>
                </a:lnTo>
                <a:lnTo>
                  <a:pt x="1093425" y="1085012"/>
                </a:lnTo>
                <a:lnTo>
                  <a:pt x="1141255" y="1060647"/>
                </a:lnTo>
                <a:lnTo>
                  <a:pt x="1190116" y="1038817"/>
                </a:lnTo>
                <a:lnTo>
                  <a:pt x="1237160" y="1019048"/>
                </a:lnTo>
                <a:lnTo>
                  <a:pt x="1287446" y="999390"/>
                </a:lnTo>
                <a:lnTo>
                  <a:pt x="1338458" y="980186"/>
                </a:lnTo>
                <a:lnTo>
                  <a:pt x="1389875" y="961647"/>
                </a:lnTo>
                <a:lnTo>
                  <a:pt x="1486144" y="928885"/>
                </a:lnTo>
                <a:lnTo>
                  <a:pt x="1531272" y="913158"/>
                </a:lnTo>
                <a:lnTo>
                  <a:pt x="1576635" y="896754"/>
                </a:lnTo>
                <a:lnTo>
                  <a:pt x="1622112" y="879613"/>
                </a:lnTo>
                <a:lnTo>
                  <a:pt x="1667579" y="861678"/>
                </a:lnTo>
                <a:lnTo>
                  <a:pt x="1712912" y="842890"/>
                </a:lnTo>
                <a:lnTo>
                  <a:pt x="1757988" y="823193"/>
                </a:lnTo>
                <a:lnTo>
                  <a:pt x="1802685" y="802528"/>
                </a:lnTo>
                <a:lnTo>
                  <a:pt x="1846879" y="780837"/>
                </a:lnTo>
                <a:lnTo>
                  <a:pt x="1890447" y="758062"/>
                </a:lnTo>
                <a:lnTo>
                  <a:pt x="1933265" y="734146"/>
                </a:lnTo>
                <a:lnTo>
                  <a:pt x="1975211" y="709030"/>
                </a:lnTo>
                <a:lnTo>
                  <a:pt x="2016162" y="682656"/>
                </a:lnTo>
                <a:lnTo>
                  <a:pt x="2055993" y="654967"/>
                </a:lnTo>
                <a:lnTo>
                  <a:pt x="2094583" y="625905"/>
                </a:lnTo>
                <a:lnTo>
                  <a:pt x="2131808" y="595411"/>
                </a:lnTo>
                <a:lnTo>
                  <a:pt x="2167544" y="563428"/>
                </a:lnTo>
                <a:lnTo>
                  <a:pt x="2201669" y="529898"/>
                </a:lnTo>
                <a:lnTo>
                  <a:pt x="2234060" y="494763"/>
                </a:lnTo>
                <a:lnTo>
                  <a:pt x="2264592" y="457964"/>
                </a:lnTo>
                <a:lnTo>
                  <a:pt x="2293144" y="419445"/>
                </a:lnTo>
                <a:lnTo>
                  <a:pt x="2319591" y="379147"/>
                </a:lnTo>
                <a:lnTo>
                  <a:pt x="2343811" y="337012"/>
                </a:lnTo>
                <a:lnTo>
                  <a:pt x="2365681" y="292983"/>
                </a:lnTo>
                <a:lnTo>
                  <a:pt x="2385077" y="247001"/>
                </a:lnTo>
                <a:lnTo>
                  <a:pt x="2401877" y="199008"/>
                </a:lnTo>
                <a:lnTo>
                  <a:pt x="2412868" y="159178"/>
                </a:lnTo>
                <a:lnTo>
                  <a:pt x="2420942" y="119729"/>
                </a:lnTo>
                <a:lnTo>
                  <a:pt x="2426183" y="80708"/>
                </a:lnTo>
                <a:lnTo>
                  <a:pt x="2428674" y="42164"/>
                </a:lnTo>
                <a:lnTo>
                  <a:pt x="2427150"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42"/>
          <p:cNvSpPr/>
          <p:nvPr/>
        </p:nvSpPr>
        <p:spPr>
          <a:xfrm>
            <a:off x="10944258" y="0"/>
            <a:ext cx="1247775" cy="2619375"/>
          </a:xfrm>
          <a:custGeom>
            <a:rect b="b" l="l" r="r" t="t"/>
            <a:pathLst>
              <a:path extrusionOk="0" h="2619375" w="1247775">
                <a:moveTo>
                  <a:pt x="1247741" y="0"/>
                </a:moveTo>
                <a:lnTo>
                  <a:pt x="48226" y="0"/>
                </a:lnTo>
                <a:lnTo>
                  <a:pt x="44924" y="16382"/>
                </a:lnTo>
                <a:lnTo>
                  <a:pt x="44537" y="70176"/>
                </a:lnTo>
                <a:lnTo>
                  <a:pt x="54101" y="119323"/>
                </a:lnTo>
                <a:lnTo>
                  <a:pt x="70467" y="165973"/>
                </a:lnTo>
                <a:lnTo>
                  <a:pt x="111003" y="260372"/>
                </a:lnTo>
                <a:lnTo>
                  <a:pt x="128871" y="312420"/>
                </a:lnTo>
                <a:lnTo>
                  <a:pt x="138143" y="361091"/>
                </a:lnTo>
                <a:lnTo>
                  <a:pt x="141581" y="413587"/>
                </a:lnTo>
                <a:lnTo>
                  <a:pt x="140524" y="468312"/>
                </a:lnTo>
                <a:lnTo>
                  <a:pt x="136313" y="523672"/>
                </a:lnTo>
                <a:lnTo>
                  <a:pt x="130288" y="578073"/>
                </a:lnTo>
                <a:lnTo>
                  <a:pt x="123791" y="629920"/>
                </a:lnTo>
                <a:lnTo>
                  <a:pt x="115881" y="682672"/>
                </a:lnTo>
                <a:lnTo>
                  <a:pt x="107385" y="735772"/>
                </a:lnTo>
                <a:lnTo>
                  <a:pt x="98298" y="788989"/>
                </a:lnTo>
                <a:lnTo>
                  <a:pt x="88613" y="842089"/>
                </a:lnTo>
                <a:lnTo>
                  <a:pt x="78325" y="894841"/>
                </a:lnTo>
                <a:lnTo>
                  <a:pt x="69244" y="939876"/>
                </a:lnTo>
                <a:lnTo>
                  <a:pt x="60425" y="985400"/>
                </a:lnTo>
                <a:lnTo>
                  <a:pt x="51938" y="1031369"/>
                </a:lnTo>
                <a:lnTo>
                  <a:pt x="43850" y="1077735"/>
                </a:lnTo>
                <a:lnTo>
                  <a:pt x="36231" y="1124451"/>
                </a:lnTo>
                <a:lnTo>
                  <a:pt x="29147" y="1171470"/>
                </a:lnTo>
                <a:lnTo>
                  <a:pt x="22669" y="1218746"/>
                </a:lnTo>
                <a:lnTo>
                  <a:pt x="16864" y="1266233"/>
                </a:lnTo>
                <a:lnTo>
                  <a:pt x="11800" y="1313882"/>
                </a:lnTo>
                <a:lnTo>
                  <a:pt x="7547" y="1361648"/>
                </a:lnTo>
                <a:lnTo>
                  <a:pt x="4171" y="1409483"/>
                </a:lnTo>
                <a:lnTo>
                  <a:pt x="1743" y="1457341"/>
                </a:lnTo>
                <a:lnTo>
                  <a:pt x="329" y="1505176"/>
                </a:lnTo>
                <a:lnTo>
                  <a:pt x="0" y="1552939"/>
                </a:lnTo>
                <a:lnTo>
                  <a:pt x="821" y="1600586"/>
                </a:lnTo>
                <a:lnTo>
                  <a:pt x="2864" y="1648067"/>
                </a:lnTo>
                <a:lnTo>
                  <a:pt x="6194" y="1695338"/>
                </a:lnTo>
                <a:lnTo>
                  <a:pt x="10882" y="1742352"/>
                </a:lnTo>
                <a:lnTo>
                  <a:pt x="16996" y="1789060"/>
                </a:lnTo>
                <a:lnTo>
                  <a:pt x="24603" y="1835417"/>
                </a:lnTo>
                <a:lnTo>
                  <a:pt x="33772" y="1881376"/>
                </a:lnTo>
                <a:lnTo>
                  <a:pt x="44572" y="1926891"/>
                </a:lnTo>
                <a:lnTo>
                  <a:pt x="57070" y="1971913"/>
                </a:lnTo>
                <a:lnTo>
                  <a:pt x="71336" y="2016397"/>
                </a:lnTo>
                <a:lnTo>
                  <a:pt x="87438" y="2060296"/>
                </a:lnTo>
                <a:lnTo>
                  <a:pt x="105444" y="2103563"/>
                </a:lnTo>
                <a:lnTo>
                  <a:pt x="125422" y="2146151"/>
                </a:lnTo>
                <a:lnTo>
                  <a:pt x="147441" y="2188013"/>
                </a:lnTo>
                <a:lnTo>
                  <a:pt x="171569" y="2229104"/>
                </a:lnTo>
                <a:lnTo>
                  <a:pt x="197875" y="2269375"/>
                </a:lnTo>
                <a:lnTo>
                  <a:pt x="226427" y="2308780"/>
                </a:lnTo>
                <a:lnTo>
                  <a:pt x="257293" y="2347272"/>
                </a:lnTo>
                <a:lnTo>
                  <a:pt x="290542" y="2384805"/>
                </a:lnTo>
                <a:lnTo>
                  <a:pt x="327063" y="2421324"/>
                </a:lnTo>
                <a:lnTo>
                  <a:pt x="365007" y="2454499"/>
                </a:lnTo>
                <a:lnTo>
                  <a:pt x="404271" y="2484402"/>
                </a:lnTo>
                <a:lnTo>
                  <a:pt x="444754" y="2511106"/>
                </a:lnTo>
                <a:lnTo>
                  <a:pt x="486354" y="2534683"/>
                </a:lnTo>
                <a:lnTo>
                  <a:pt x="528971" y="2555205"/>
                </a:lnTo>
                <a:lnTo>
                  <a:pt x="572502" y="2572744"/>
                </a:lnTo>
                <a:lnTo>
                  <a:pt x="616845" y="2587372"/>
                </a:lnTo>
                <a:lnTo>
                  <a:pt x="661899" y="2599160"/>
                </a:lnTo>
                <a:lnTo>
                  <a:pt x="707563" y="2608183"/>
                </a:lnTo>
                <a:lnTo>
                  <a:pt x="753734" y="2614510"/>
                </a:lnTo>
                <a:lnTo>
                  <a:pt x="800311" y="2618215"/>
                </a:lnTo>
                <a:lnTo>
                  <a:pt x="847193" y="2619370"/>
                </a:lnTo>
                <a:lnTo>
                  <a:pt x="894277" y="2618046"/>
                </a:lnTo>
                <a:lnTo>
                  <a:pt x="941463" y="2614316"/>
                </a:lnTo>
                <a:lnTo>
                  <a:pt x="988648" y="2608252"/>
                </a:lnTo>
                <a:lnTo>
                  <a:pt x="1035731" y="2599926"/>
                </a:lnTo>
                <a:lnTo>
                  <a:pt x="1082610" y="2589411"/>
                </a:lnTo>
                <a:lnTo>
                  <a:pt x="1129184" y="2576777"/>
                </a:lnTo>
                <a:lnTo>
                  <a:pt x="1175351" y="2562098"/>
                </a:lnTo>
                <a:lnTo>
                  <a:pt x="1247741" y="2530475"/>
                </a:lnTo>
                <a:lnTo>
                  <a:pt x="1247741"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53" name="Google Shape;553;p42"/>
          <p:cNvPicPr preferRelativeResize="0"/>
          <p:nvPr/>
        </p:nvPicPr>
        <p:blipFill rotWithShape="1">
          <a:blip r:embed="rId4">
            <a:alphaModFix/>
          </a:blip>
          <a:srcRect b="0" l="0" r="0" t="0"/>
          <a:stretch/>
        </p:blipFill>
        <p:spPr>
          <a:xfrm>
            <a:off x="0" y="0"/>
            <a:ext cx="1581036" cy="981027"/>
          </a:xfrm>
          <a:prstGeom prst="rect">
            <a:avLst/>
          </a:prstGeom>
          <a:noFill/>
          <a:ln>
            <a:noFill/>
          </a:ln>
        </p:spPr>
      </p:pic>
      <p:sp>
        <p:nvSpPr>
          <p:cNvPr id="554" name="Google Shape;554;p42"/>
          <p:cNvSpPr txBox="1"/>
          <p:nvPr>
            <p:ph type="title"/>
          </p:nvPr>
        </p:nvSpPr>
        <p:spPr>
          <a:xfrm>
            <a:off x="1707275" y="2900700"/>
            <a:ext cx="8579700" cy="936900"/>
          </a:xfrm>
          <a:prstGeom prst="rect">
            <a:avLst/>
          </a:prstGeom>
          <a:noFill/>
          <a:ln>
            <a:noFill/>
          </a:ln>
        </p:spPr>
        <p:txBody>
          <a:bodyPr anchorCtr="0" anchor="t" bIns="0" lIns="0" spcFirstLastPara="1" rIns="0" wrap="square" tIns="13325">
            <a:spAutoFit/>
          </a:bodyPr>
          <a:lstStyle/>
          <a:p>
            <a:pPr indent="0" lvl="0" marL="260984" rtl="0" algn="l">
              <a:lnSpc>
                <a:spcPct val="100000"/>
              </a:lnSpc>
              <a:spcBef>
                <a:spcPts val="0"/>
              </a:spcBef>
              <a:spcAft>
                <a:spcPts val="0"/>
              </a:spcAft>
              <a:buClr>
                <a:schemeClr val="dk1"/>
              </a:buClr>
              <a:buSzPts val="1400"/>
              <a:buFont typeface="Arial"/>
              <a:buNone/>
            </a:pPr>
            <a:r>
              <a:rPr lang="en-US" sz="3000">
                <a:solidFill>
                  <a:schemeClr val="lt1"/>
                </a:solidFill>
              </a:rPr>
              <a:t>          Florence Nightingale – Death Chart </a:t>
            </a:r>
            <a:endParaRPr sz="3000">
              <a:solidFill>
                <a:schemeClr val="lt1"/>
              </a:solidFill>
            </a:endParaRPr>
          </a:p>
          <a:p>
            <a:pPr indent="0" lvl="0" marL="0" rtl="0" algn="l">
              <a:lnSpc>
                <a:spcPct val="100000"/>
              </a:lnSpc>
              <a:spcBef>
                <a:spcPts val="0"/>
              </a:spcBef>
              <a:spcAft>
                <a:spcPts val="0"/>
              </a:spcAft>
              <a:buSzPts val="1100"/>
              <a:buNone/>
            </a:pPr>
            <a:r>
              <a:t/>
            </a:r>
            <a:endParaRPr sz="3000">
              <a:solidFill>
                <a:schemeClr val="lt1"/>
              </a:solidFill>
            </a:endParaRPr>
          </a:p>
        </p:txBody>
      </p:sp>
      <p:pic>
        <p:nvPicPr>
          <p:cNvPr id="555" name="Google Shape;555;p42"/>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pic>
        <p:nvPicPr>
          <p:cNvPr id="556" name="Google Shape;556;p42"/>
          <p:cNvPicPr preferRelativeResize="0"/>
          <p:nvPr/>
        </p:nvPicPr>
        <p:blipFill rotWithShape="1">
          <a:blip r:embed="rId6">
            <a:alphaModFix/>
          </a:blip>
          <a:srcRect b="0" l="0" r="0" t="0"/>
          <a:stretch/>
        </p:blipFill>
        <p:spPr>
          <a:xfrm>
            <a:off x="190500" y="6276975"/>
            <a:ext cx="1076325" cy="438150"/>
          </a:xfrm>
          <a:prstGeom prst="rect">
            <a:avLst/>
          </a:prstGeom>
          <a:noFill/>
          <a:ln>
            <a:noFill/>
          </a:ln>
        </p:spPr>
      </p:pic>
      <p:sp>
        <p:nvSpPr>
          <p:cNvPr id="557" name="Google Shape;557;p42"/>
          <p:cNvSpPr txBox="1"/>
          <p:nvPr/>
        </p:nvSpPr>
        <p:spPr>
          <a:xfrm>
            <a:off x="3198475" y="3650500"/>
            <a:ext cx="5598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                 Crimean War Hospital Reforms</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582175" y="409625"/>
            <a:ext cx="10804500" cy="5526000"/>
          </a:xfrm>
          <a:prstGeom prst="rect">
            <a:avLst/>
          </a:prstGeom>
          <a:noFill/>
          <a:ln>
            <a:noFill/>
          </a:ln>
        </p:spPr>
        <p:txBody>
          <a:bodyPr anchorCtr="0" anchor="t" bIns="0" lIns="0" spcFirstLastPara="1" rIns="0" wrap="square" tIns="236325">
            <a:spAutoFit/>
          </a:bodyPr>
          <a:lstStyle/>
          <a:p>
            <a:pPr indent="0" lvl="0" marL="0" rtl="0" algn="l">
              <a:lnSpc>
                <a:spcPct val="100000"/>
              </a:lnSpc>
              <a:spcBef>
                <a:spcPts val="0"/>
              </a:spcBef>
              <a:spcAft>
                <a:spcPts val="0"/>
              </a:spcAft>
              <a:buClr>
                <a:schemeClr val="dk1"/>
              </a:buClr>
              <a:buSzPts val="1100"/>
              <a:buFont typeface="Arial"/>
              <a:buNone/>
            </a:pPr>
            <a:r>
              <a:rPr lang="en-US" sz="2000"/>
              <a:t>Problem</a:t>
            </a:r>
            <a:r>
              <a:rPr b="0" lang="en-US" sz="2000"/>
              <a:t>: High mortality in war hospitals.</a:t>
            </a:r>
            <a:endParaRPr b="0" sz="2000"/>
          </a:p>
          <a:p>
            <a:pPr indent="0" lvl="0" marL="0" rtl="0" algn="l">
              <a:lnSpc>
                <a:spcPct val="100000"/>
              </a:lnSpc>
              <a:spcBef>
                <a:spcPts val="0"/>
              </a:spcBef>
              <a:spcAft>
                <a:spcPts val="0"/>
              </a:spcAft>
              <a:buSzPts val="1100"/>
              <a:buNone/>
            </a:pPr>
            <a:r>
              <a:t/>
            </a:r>
            <a:endParaRPr sz="2000"/>
          </a:p>
          <a:p>
            <a:pPr indent="0" lvl="0" marL="0" rtl="0" algn="l">
              <a:lnSpc>
                <a:spcPct val="100000"/>
              </a:lnSpc>
              <a:spcBef>
                <a:spcPts val="0"/>
              </a:spcBef>
              <a:spcAft>
                <a:spcPts val="0"/>
              </a:spcAft>
              <a:buClr>
                <a:schemeClr val="dk1"/>
              </a:buClr>
              <a:buSzPts val="1100"/>
              <a:buFont typeface="Arial"/>
              <a:buNone/>
            </a:pPr>
            <a:r>
              <a:rPr lang="en-US" sz="2000"/>
              <a:t>Action</a:t>
            </a:r>
            <a:r>
              <a:rPr b="0" lang="en-US" sz="2000"/>
              <a:t>: Data collection and visual storytelling via rose diagrams.</a:t>
            </a:r>
            <a:endParaRPr b="0" sz="20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2900"/>
          </a:p>
          <a:p>
            <a:pPr indent="0" lvl="0" marL="0" rtl="0" algn="l">
              <a:lnSpc>
                <a:spcPct val="100000"/>
              </a:lnSpc>
              <a:spcBef>
                <a:spcPts val="0"/>
              </a:spcBef>
              <a:spcAft>
                <a:spcPts val="0"/>
              </a:spcAft>
              <a:buSzPts val="1400"/>
              <a:buNone/>
            </a:pPr>
            <a:r>
              <a:t/>
            </a:r>
            <a:endParaRPr sz="5150"/>
          </a:p>
        </p:txBody>
      </p:sp>
      <p:pic>
        <p:nvPicPr>
          <p:cNvPr id="563" name="Google Shape;563;p43"/>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sp>
        <p:nvSpPr>
          <p:cNvPr id="564" name="Google Shape;564;p43"/>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65" name="Google Shape;565;p43" title="florence-nightingale-polar-pie.png"/>
          <p:cNvPicPr preferRelativeResize="0"/>
          <p:nvPr/>
        </p:nvPicPr>
        <p:blipFill rotWithShape="1">
          <a:blip r:embed="rId4">
            <a:alphaModFix/>
          </a:blip>
          <a:srcRect b="0" l="0" r="0" t="0"/>
          <a:stretch/>
        </p:blipFill>
        <p:spPr>
          <a:xfrm>
            <a:off x="3811225" y="2154975"/>
            <a:ext cx="4580425" cy="4312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611125" y="380700"/>
            <a:ext cx="11253000" cy="854400"/>
          </a:xfrm>
          <a:prstGeom prst="rect">
            <a:avLst/>
          </a:prstGeom>
          <a:noFill/>
          <a:ln>
            <a:noFill/>
          </a:ln>
        </p:spPr>
        <p:txBody>
          <a:bodyPr anchorCtr="0" anchor="t" bIns="0" lIns="0" spcFirstLastPara="1" rIns="0" wrap="square" tIns="236325">
            <a:spAutoFit/>
          </a:bodyPr>
          <a:lstStyle/>
          <a:p>
            <a:pPr indent="0" lvl="0" marL="0" rtl="0" algn="l">
              <a:lnSpc>
                <a:spcPct val="100000"/>
              </a:lnSpc>
              <a:spcBef>
                <a:spcPts val="0"/>
              </a:spcBef>
              <a:spcAft>
                <a:spcPts val="0"/>
              </a:spcAft>
              <a:buSzPts val="1400"/>
              <a:buNone/>
            </a:pPr>
            <a:r>
              <a:t/>
            </a:r>
            <a:endParaRPr b="0" sz="2000"/>
          </a:p>
          <a:p>
            <a:pPr indent="0" lvl="0" marL="0" rtl="0" algn="l">
              <a:lnSpc>
                <a:spcPct val="100000"/>
              </a:lnSpc>
              <a:spcBef>
                <a:spcPts val="0"/>
              </a:spcBef>
              <a:spcAft>
                <a:spcPts val="0"/>
              </a:spcAft>
              <a:buSzPts val="1400"/>
              <a:buNone/>
            </a:pPr>
            <a:r>
              <a:t/>
            </a:r>
            <a:endParaRPr sz="2000"/>
          </a:p>
        </p:txBody>
      </p:sp>
      <p:pic>
        <p:nvPicPr>
          <p:cNvPr id="571" name="Google Shape;571;p44"/>
          <p:cNvPicPr preferRelativeResize="0"/>
          <p:nvPr/>
        </p:nvPicPr>
        <p:blipFill rotWithShape="1">
          <a:blip r:embed="rId3">
            <a:alphaModFix/>
          </a:blip>
          <a:srcRect b="0" l="0" r="0" t="0"/>
          <a:stretch/>
        </p:blipFill>
        <p:spPr>
          <a:xfrm>
            <a:off x="190500" y="6276975"/>
            <a:ext cx="1076325" cy="438150"/>
          </a:xfrm>
          <a:prstGeom prst="rect">
            <a:avLst/>
          </a:prstGeom>
          <a:noFill/>
          <a:ln>
            <a:noFill/>
          </a:ln>
        </p:spPr>
      </p:pic>
      <p:sp>
        <p:nvSpPr>
          <p:cNvPr id="572" name="Google Shape;572;p44"/>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73" name="Google Shape;573;p44" title="images.png"/>
          <p:cNvPicPr preferRelativeResize="0"/>
          <p:nvPr/>
        </p:nvPicPr>
        <p:blipFill rotWithShape="1">
          <a:blip r:embed="rId4">
            <a:alphaModFix/>
          </a:blip>
          <a:srcRect b="0" l="0" r="0" t="0"/>
          <a:stretch/>
        </p:blipFill>
        <p:spPr>
          <a:xfrm>
            <a:off x="3575000" y="624650"/>
            <a:ext cx="4527275" cy="2601800"/>
          </a:xfrm>
          <a:prstGeom prst="rect">
            <a:avLst/>
          </a:prstGeom>
          <a:noFill/>
          <a:ln>
            <a:noFill/>
          </a:ln>
        </p:spPr>
      </p:pic>
      <p:sp>
        <p:nvSpPr>
          <p:cNvPr id="574" name="Google Shape;574;p44"/>
          <p:cNvSpPr txBox="1"/>
          <p:nvPr/>
        </p:nvSpPr>
        <p:spPr>
          <a:xfrm>
            <a:off x="1388950" y="3559225"/>
            <a:ext cx="8348100" cy="6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Trebuchet MS"/>
                <a:ea typeface="Trebuchet MS"/>
                <a:cs typeface="Trebuchet MS"/>
                <a:sym typeface="Trebuchet MS"/>
              </a:rPr>
              <a:t>Mortality dropped from 42% to 2%</a:t>
            </a:r>
            <a:endParaRPr b="0" i="0" sz="1800" u="none" cap="none" strike="noStrike">
              <a:solidFill>
                <a:schemeClr val="dk1"/>
              </a:solidFill>
              <a:latin typeface="Trebuchet MS"/>
              <a:ea typeface="Trebuchet MS"/>
              <a:cs typeface="Trebuchet MS"/>
              <a:sym typeface="Trebuchet MS"/>
            </a:endParaRPr>
          </a:p>
        </p:txBody>
      </p:sp>
      <p:sp>
        <p:nvSpPr>
          <p:cNvPr id="575" name="Google Shape;575;p44"/>
          <p:cNvSpPr txBox="1"/>
          <p:nvPr/>
        </p:nvSpPr>
        <p:spPr>
          <a:xfrm>
            <a:off x="1388950" y="4325700"/>
            <a:ext cx="7234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rebuchet MS"/>
                <a:ea typeface="Trebuchet MS"/>
                <a:cs typeface="Trebuchet MS"/>
                <a:sym typeface="Trebuchet MS"/>
              </a:rPr>
              <a:t>birth of modern nursing and statistical health reform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63D6"/>
        </a:solidFill>
      </p:bgPr>
    </p:bg>
    <p:spTree>
      <p:nvGrpSpPr>
        <p:cNvPr id="579" name="Shape 579"/>
        <p:cNvGrpSpPr/>
        <p:nvPr/>
      </p:nvGrpSpPr>
      <p:grpSpPr>
        <a:xfrm>
          <a:off x="0" y="0"/>
          <a:ext cx="0" cy="0"/>
          <a:chOff x="0" y="0"/>
          <a:chExt cx="0" cy="0"/>
        </a:xfrm>
      </p:grpSpPr>
      <p:sp>
        <p:nvSpPr>
          <p:cNvPr id="580" name="Google Shape;580;p45"/>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81" name="Google Shape;581;p45"/>
          <p:cNvPicPr preferRelativeResize="0"/>
          <p:nvPr/>
        </p:nvPicPr>
        <p:blipFill rotWithShape="1">
          <a:blip r:embed="rId3">
            <a:alphaModFix/>
          </a:blip>
          <a:srcRect b="0" l="0" r="0" t="0"/>
          <a:stretch/>
        </p:blipFill>
        <p:spPr>
          <a:xfrm>
            <a:off x="28912" y="5800090"/>
            <a:ext cx="3114008" cy="1057910"/>
          </a:xfrm>
          <a:prstGeom prst="rect">
            <a:avLst/>
          </a:prstGeom>
          <a:noFill/>
          <a:ln>
            <a:noFill/>
          </a:ln>
        </p:spPr>
      </p:pic>
      <p:sp>
        <p:nvSpPr>
          <p:cNvPr id="582" name="Google Shape;582;p45"/>
          <p:cNvSpPr/>
          <p:nvPr/>
        </p:nvSpPr>
        <p:spPr>
          <a:xfrm>
            <a:off x="3476625" y="0"/>
            <a:ext cx="6172200" cy="1781175"/>
          </a:xfrm>
          <a:custGeom>
            <a:rect b="b" l="l" r="r" t="t"/>
            <a:pathLst>
              <a:path extrusionOk="0" h="1781175" w="6172200">
                <a:moveTo>
                  <a:pt x="4283075" y="1746503"/>
                </a:moveTo>
                <a:lnTo>
                  <a:pt x="4263898" y="1746503"/>
                </a:lnTo>
                <a:lnTo>
                  <a:pt x="4256151" y="1754251"/>
                </a:lnTo>
                <a:lnTo>
                  <a:pt x="4256151" y="1773427"/>
                </a:lnTo>
                <a:lnTo>
                  <a:pt x="4263898" y="1781175"/>
                </a:lnTo>
                <a:lnTo>
                  <a:pt x="4283075" y="1781175"/>
                </a:lnTo>
                <a:lnTo>
                  <a:pt x="4290949" y="1773427"/>
                </a:lnTo>
                <a:lnTo>
                  <a:pt x="4290949" y="1754251"/>
                </a:lnTo>
                <a:lnTo>
                  <a:pt x="4283075" y="1746503"/>
                </a:lnTo>
                <a:close/>
              </a:path>
              <a:path extrusionOk="0" h="1781175" w="6172200">
                <a:moveTo>
                  <a:pt x="4103116" y="1740662"/>
                </a:moveTo>
                <a:lnTo>
                  <a:pt x="4083939" y="1740662"/>
                </a:lnTo>
                <a:lnTo>
                  <a:pt x="4076065" y="1748409"/>
                </a:lnTo>
                <a:lnTo>
                  <a:pt x="4076065" y="1767586"/>
                </a:lnTo>
                <a:lnTo>
                  <a:pt x="4083939" y="1775333"/>
                </a:lnTo>
                <a:lnTo>
                  <a:pt x="4103116" y="1775333"/>
                </a:lnTo>
                <a:lnTo>
                  <a:pt x="4110990" y="1767586"/>
                </a:lnTo>
                <a:lnTo>
                  <a:pt x="4110990" y="1748409"/>
                </a:lnTo>
                <a:lnTo>
                  <a:pt x="4103116" y="1740662"/>
                </a:lnTo>
                <a:close/>
              </a:path>
              <a:path extrusionOk="0" h="1781175" w="6172200">
                <a:moveTo>
                  <a:pt x="4422521" y="1729104"/>
                </a:moveTo>
                <a:lnTo>
                  <a:pt x="4403217" y="1729104"/>
                </a:lnTo>
                <a:lnTo>
                  <a:pt x="4395470" y="1736852"/>
                </a:lnTo>
                <a:lnTo>
                  <a:pt x="4395470" y="1756028"/>
                </a:lnTo>
                <a:lnTo>
                  <a:pt x="4403217" y="1763776"/>
                </a:lnTo>
                <a:lnTo>
                  <a:pt x="4422521" y="1763776"/>
                </a:lnTo>
                <a:lnTo>
                  <a:pt x="4430268" y="1756028"/>
                </a:lnTo>
                <a:lnTo>
                  <a:pt x="4430268" y="1736852"/>
                </a:lnTo>
                <a:lnTo>
                  <a:pt x="4422521" y="1729104"/>
                </a:lnTo>
                <a:close/>
              </a:path>
              <a:path extrusionOk="0" h="1781175" w="6172200">
                <a:moveTo>
                  <a:pt x="4550283" y="1711705"/>
                </a:moveTo>
                <a:lnTo>
                  <a:pt x="4530979" y="1711705"/>
                </a:lnTo>
                <a:lnTo>
                  <a:pt x="4523232" y="1719452"/>
                </a:lnTo>
                <a:lnTo>
                  <a:pt x="4523232" y="1738629"/>
                </a:lnTo>
                <a:lnTo>
                  <a:pt x="4530979" y="1746503"/>
                </a:lnTo>
                <a:lnTo>
                  <a:pt x="4550283" y="1746503"/>
                </a:lnTo>
                <a:lnTo>
                  <a:pt x="4558030" y="1738629"/>
                </a:lnTo>
                <a:lnTo>
                  <a:pt x="4558030" y="1719452"/>
                </a:lnTo>
                <a:lnTo>
                  <a:pt x="4550283" y="1711705"/>
                </a:lnTo>
                <a:close/>
              </a:path>
              <a:path extrusionOk="0" h="1781175" w="6172200">
                <a:moveTo>
                  <a:pt x="3957954" y="1694434"/>
                </a:moveTo>
                <a:lnTo>
                  <a:pt x="3938778" y="1694434"/>
                </a:lnTo>
                <a:lnTo>
                  <a:pt x="3930904" y="1702180"/>
                </a:lnTo>
                <a:lnTo>
                  <a:pt x="3930904" y="1721358"/>
                </a:lnTo>
                <a:lnTo>
                  <a:pt x="3938778" y="1729104"/>
                </a:lnTo>
                <a:lnTo>
                  <a:pt x="3957954" y="1729104"/>
                </a:lnTo>
                <a:lnTo>
                  <a:pt x="3965829" y="1721358"/>
                </a:lnTo>
                <a:lnTo>
                  <a:pt x="3965829" y="1702180"/>
                </a:lnTo>
                <a:lnTo>
                  <a:pt x="3957954" y="1694434"/>
                </a:lnTo>
                <a:close/>
              </a:path>
              <a:path extrusionOk="0" h="1781175" w="6172200">
                <a:moveTo>
                  <a:pt x="4166997" y="1659636"/>
                </a:moveTo>
                <a:lnTo>
                  <a:pt x="4147820" y="1659636"/>
                </a:lnTo>
                <a:lnTo>
                  <a:pt x="4139946" y="1667383"/>
                </a:lnTo>
                <a:lnTo>
                  <a:pt x="4139946" y="1686560"/>
                </a:lnTo>
                <a:lnTo>
                  <a:pt x="4147820" y="1694434"/>
                </a:lnTo>
                <a:lnTo>
                  <a:pt x="4166997" y="1694434"/>
                </a:lnTo>
                <a:lnTo>
                  <a:pt x="4174744" y="1686560"/>
                </a:lnTo>
                <a:lnTo>
                  <a:pt x="4174744" y="1667383"/>
                </a:lnTo>
                <a:lnTo>
                  <a:pt x="4166997" y="1659636"/>
                </a:lnTo>
                <a:close/>
              </a:path>
              <a:path extrusionOk="0" h="1781175" w="6172200">
                <a:moveTo>
                  <a:pt x="4300601" y="1653921"/>
                </a:moveTo>
                <a:lnTo>
                  <a:pt x="4281297" y="1653921"/>
                </a:lnTo>
                <a:lnTo>
                  <a:pt x="4273550" y="1661667"/>
                </a:lnTo>
                <a:lnTo>
                  <a:pt x="4273550" y="1680845"/>
                </a:lnTo>
                <a:lnTo>
                  <a:pt x="4281297" y="1688591"/>
                </a:lnTo>
                <a:lnTo>
                  <a:pt x="4300601" y="1688591"/>
                </a:lnTo>
                <a:lnTo>
                  <a:pt x="4308348" y="1680845"/>
                </a:lnTo>
                <a:lnTo>
                  <a:pt x="4308348" y="1661667"/>
                </a:lnTo>
                <a:lnTo>
                  <a:pt x="4300601" y="1653921"/>
                </a:lnTo>
                <a:close/>
              </a:path>
              <a:path extrusionOk="0" h="1781175" w="6172200">
                <a:moveTo>
                  <a:pt x="3841877" y="1648078"/>
                </a:moveTo>
                <a:lnTo>
                  <a:pt x="3822573" y="1648078"/>
                </a:lnTo>
                <a:lnTo>
                  <a:pt x="3814826" y="1655826"/>
                </a:lnTo>
                <a:lnTo>
                  <a:pt x="3814826" y="1675002"/>
                </a:lnTo>
                <a:lnTo>
                  <a:pt x="3822573" y="1682750"/>
                </a:lnTo>
                <a:lnTo>
                  <a:pt x="3841877" y="1682750"/>
                </a:lnTo>
                <a:lnTo>
                  <a:pt x="3849624" y="1675002"/>
                </a:lnTo>
                <a:lnTo>
                  <a:pt x="3849624" y="1655826"/>
                </a:lnTo>
                <a:lnTo>
                  <a:pt x="3841877" y="1648078"/>
                </a:lnTo>
                <a:close/>
              </a:path>
              <a:path extrusionOk="0" h="1781175" w="6172200">
                <a:moveTo>
                  <a:pt x="4683759" y="1642364"/>
                </a:moveTo>
                <a:lnTo>
                  <a:pt x="4664583" y="1642364"/>
                </a:lnTo>
                <a:lnTo>
                  <a:pt x="4656708" y="1650111"/>
                </a:lnTo>
                <a:lnTo>
                  <a:pt x="4656708" y="1669288"/>
                </a:lnTo>
                <a:lnTo>
                  <a:pt x="4664583" y="1677035"/>
                </a:lnTo>
                <a:lnTo>
                  <a:pt x="4683759" y="1677035"/>
                </a:lnTo>
                <a:lnTo>
                  <a:pt x="4691507" y="1669288"/>
                </a:lnTo>
                <a:lnTo>
                  <a:pt x="4691507" y="1650111"/>
                </a:lnTo>
                <a:lnTo>
                  <a:pt x="4683759" y="1642364"/>
                </a:lnTo>
                <a:close/>
              </a:path>
              <a:path extrusionOk="0" h="1781175" w="6172200">
                <a:moveTo>
                  <a:pt x="4045077" y="1619123"/>
                </a:moveTo>
                <a:lnTo>
                  <a:pt x="4025773" y="1619123"/>
                </a:lnTo>
                <a:lnTo>
                  <a:pt x="4018026" y="1626870"/>
                </a:lnTo>
                <a:lnTo>
                  <a:pt x="4018026" y="1646047"/>
                </a:lnTo>
                <a:lnTo>
                  <a:pt x="4025773" y="1653921"/>
                </a:lnTo>
                <a:lnTo>
                  <a:pt x="4045077" y="1653921"/>
                </a:lnTo>
                <a:lnTo>
                  <a:pt x="4052824" y="1646047"/>
                </a:lnTo>
                <a:lnTo>
                  <a:pt x="4052824" y="1626870"/>
                </a:lnTo>
                <a:lnTo>
                  <a:pt x="4045077" y="1619123"/>
                </a:lnTo>
                <a:close/>
              </a:path>
              <a:path extrusionOk="0" h="1781175" w="6172200">
                <a:moveTo>
                  <a:pt x="4457319" y="1613408"/>
                </a:moveTo>
                <a:lnTo>
                  <a:pt x="4438015" y="1613408"/>
                </a:lnTo>
                <a:lnTo>
                  <a:pt x="4430268" y="1621154"/>
                </a:lnTo>
                <a:lnTo>
                  <a:pt x="4430268" y="1640332"/>
                </a:lnTo>
                <a:lnTo>
                  <a:pt x="4438015" y="1648078"/>
                </a:lnTo>
                <a:lnTo>
                  <a:pt x="4457319" y="1648078"/>
                </a:lnTo>
                <a:lnTo>
                  <a:pt x="4465066" y="1640332"/>
                </a:lnTo>
                <a:lnTo>
                  <a:pt x="4465066" y="1621154"/>
                </a:lnTo>
                <a:lnTo>
                  <a:pt x="4457319" y="1613408"/>
                </a:lnTo>
                <a:close/>
              </a:path>
              <a:path extrusionOk="0" h="1781175" w="6172200">
                <a:moveTo>
                  <a:pt x="4585081" y="1601851"/>
                </a:moveTo>
                <a:lnTo>
                  <a:pt x="4565777" y="1601851"/>
                </a:lnTo>
                <a:lnTo>
                  <a:pt x="4558030" y="1609598"/>
                </a:lnTo>
                <a:lnTo>
                  <a:pt x="4558030" y="1628775"/>
                </a:lnTo>
                <a:lnTo>
                  <a:pt x="4565777" y="1636522"/>
                </a:lnTo>
                <a:lnTo>
                  <a:pt x="4585081" y="1636522"/>
                </a:lnTo>
                <a:lnTo>
                  <a:pt x="4592828" y="1628775"/>
                </a:lnTo>
                <a:lnTo>
                  <a:pt x="4592828" y="1609598"/>
                </a:lnTo>
                <a:lnTo>
                  <a:pt x="4585081" y="1601851"/>
                </a:lnTo>
                <a:close/>
              </a:path>
              <a:path extrusionOk="0" h="1781175" w="6172200">
                <a:moveTo>
                  <a:pt x="3731514" y="1601851"/>
                </a:moveTo>
                <a:lnTo>
                  <a:pt x="3712336" y="1601851"/>
                </a:lnTo>
                <a:lnTo>
                  <a:pt x="3704463" y="1609598"/>
                </a:lnTo>
                <a:lnTo>
                  <a:pt x="3704463" y="1628775"/>
                </a:lnTo>
                <a:lnTo>
                  <a:pt x="3712336" y="1636522"/>
                </a:lnTo>
                <a:lnTo>
                  <a:pt x="3731514" y="1636522"/>
                </a:lnTo>
                <a:lnTo>
                  <a:pt x="3739260" y="1628775"/>
                </a:lnTo>
                <a:lnTo>
                  <a:pt x="3739260" y="1609598"/>
                </a:lnTo>
                <a:lnTo>
                  <a:pt x="3731514" y="1601851"/>
                </a:lnTo>
                <a:close/>
              </a:path>
              <a:path extrusionOk="0" h="1781175" w="6172200">
                <a:moveTo>
                  <a:pt x="3934714" y="1567052"/>
                </a:moveTo>
                <a:lnTo>
                  <a:pt x="3915536" y="1567052"/>
                </a:lnTo>
                <a:lnTo>
                  <a:pt x="3907663" y="1574800"/>
                </a:lnTo>
                <a:lnTo>
                  <a:pt x="3907663" y="1593977"/>
                </a:lnTo>
                <a:lnTo>
                  <a:pt x="3915536" y="1601851"/>
                </a:lnTo>
                <a:lnTo>
                  <a:pt x="3934714" y="1601851"/>
                </a:lnTo>
                <a:lnTo>
                  <a:pt x="3942588" y="1593977"/>
                </a:lnTo>
                <a:lnTo>
                  <a:pt x="3942588" y="1574800"/>
                </a:lnTo>
                <a:lnTo>
                  <a:pt x="3934714" y="1567052"/>
                </a:lnTo>
                <a:close/>
              </a:path>
              <a:path extrusionOk="0" h="1781175" w="6172200">
                <a:moveTo>
                  <a:pt x="4341241" y="1561338"/>
                </a:moveTo>
                <a:lnTo>
                  <a:pt x="4321936" y="1561338"/>
                </a:lnTo>
                <a:lnTo>
                  <a:pt x="4314190" y="1569085"/>
                </a:lnTo>
                <a:lnTo>
                  <a:pt x="4314190" y="1588262"/>
                </a:lnTo>
                <a:lnTo>
                  <a:pt x="4321936" y="1596009"/>
                </a:lnTo>
                <a:lnTo>
                  <a:pt x="4341241" y="1596009"/>
                </a:lnTo>
                <a:lnTo>
                  <a:pt x="4348988" y="1588262"/>
                </a:lnTo>
                <a:lnTo>
                  <a:pt x="4348988" y="1569085"/>
                </a:lnTo>
                <a:lnTo>
                  <a:pt x="4341241" y="1561338"/>
                </a:lnTo>
                <a:close/>
              </a:path>
              <a:path extrusionOk="0" h="1781175" w="6172200">
                <a:moveTo>
                  <a:pt x="4770882" y="1555496"/>
                </a:moveTo>
                <a:lnTo>
                  <a:pt x="4751578" y="1555496"/>
                </a:lnTo>
                <a:lnTo>
                  <a:pt x="4743831" y="1563242"/>
                </a:lnTo>
                <a:lnTo>
                  <a:pt x="4743831" y="1582420"/>
                </a:lnTo>
                <a:lnTo>
                  <a:pt x="4751578" y="1590166"/>
                </a:lnTo>
                <a:lnTo>
                  <a:pt x="4770882" y="1590166"/>
                </a:lnTo>
                <a:lnTo>
                  <a:pt x="4778629" y="1582420"/>
                </a:lnTo>
                <a:lnTo>
                  <a:pt x="4778629" y="1563242"/>
                </a:lnTo>
                <a:lnTo>
                  <a:pt x="4770882" y="1555496"/>
                </a:lnTo>
                <a:close/>
              </a:path>
              <a:path extrusionOk="0" h="1781175" w="6172200">
                <a:moveTo>
                  <a:pt x="3603752" y="1555496"/>
                </a:moveTo>
                <a:lnTo>
                  <a:pt x="3584575" y="1555496"/>
                </a:lnTo>
                <a:lnTo>
                  <a:pt x="3576701" y="1563242"/>
                </a:lnTo>
                <a:lnTo>
                  <a:pt x="3576701" y="1582420"/>
                </a:lnTo>
                <a:lnTo>
                  <a:pt x="3584575" y="1590166"/>
                </a:lnTo>
                <a:lnTo>
                  <a:pt x="3603752" y="1590166"/>
                </a:lnTo>
                <a:lnTo>
                  <a:pt x="3611626" y="1582420"/>
                </a:lnTo>
                <a:lnTo>
                  <a:pt x="3611626" y="1563242"/>
                </a:lnTo>
                <a:lnTo>
                  <a:pt x="3603752" y="1555496"/>
                </a:lnTo>
                <a:close/>
              </a:path>
              <a:path extrusionOk="0" h="1781175" w="6172200">
                <a:moveTo>
                  <a:pt x="4207636" y="1543939"/>
                </a:moveTo>
                <a:lnTo>
                  <a:pt x="4188459" y="1543939"/>
                </a:lnTo>
                <a:lnTo>
                  <a:pt x="4180585" y="1551686"/>
                </a:lnTo>
                <a:lnTo>
                  <a:pt x="4180585" y="1570863"/>
                </a:lnTo>
                <a:lnTo>
                  <a:pt x="4188459" y="1578610"/>
                </a:lnTo>
                <a:lnTo>
                  <a:pt x="4207636" y="1578610"/>
                </a:lnTo>
                <a:lnTo>
                  <a:pt x="4215383" y="1570863"/>
                </a:lnTo>
                <a:lnTo>
                  <a:pt x="4215383" y="1551686"/>
                </a:lnTo>
                <a:lnTo>
                  <a:pt x="4207636" y="1543939"/>
                </a:lnTo>
                <a:close/>
              </a:path>
              <a:path extrusionOk="0" h="1781175" w="6172200">
                <a:moveTo>
                  <a:pt x="4103116" y="1520825"/>
                </a:moveTo>
                <a:lnTo>
                  <a:pt x="4083939" y="1520825"/>
                </a:lnTo>
                <a:lnTo>
                  <a:pt x="4076065" y="1528572"/>
                </a:lnTo>
                <a:lnTo>
                  <a:pt x="4076065" y="1547749"/>
                </a:lnTo>
                <a:lnTo>
                  <a:pt x="4083939" y="1555496"/>
                </a:lnTo>
                <a:lnTo>
                  <a:pt x="4103116" y="1555496"/>
                </a:lnTo>
                <a:lnTo>
                  <a:pt x="4110990" y="1547749"/>
                </a:lnTo>
                <a:lnTo>
                  <a:pt x="4110990" y="1528572"/>
                </a:lnTo>
                <a:lnTo>
                  <a:pt x="4103116" y="1520825"/>
                </a:lnTo>
                <a:close/>
              </a:path>
              <a:path extrusionOk="0" h="1781175" w="6172200">
                <a:moveTo>
                  <a:pt x="3818635" y="1514983"/>
                </a:moveTo>
                <a:lnTo>
                  <a:pt x="3799331" y="1514983"/>
                </a:lnTo>
                <a:lnTo>
                  <a:pt x="3791584" y="1522729"/>
                </a:lnTo>
                <a:lnTo>
                  <a:pt x="3791584" y="1541907"/>
                </a:lnTo>
                <a:lnTo>
                  <a:pt x="3799331" y="1549780"/>
                </a:lnTo>
                <a:lnTo>
                  <a:pt x="3818635" y="1549780"/>
                </a:lnTo>
                <a:lnTo>
                  <a:pt x="3826382" y="1541907"/>
                </a:lnTo>
                <a:lnTo>
                  <a:pt x="3826382" y="1522729"/>
                </a:lnTo>
                <a:lnTo>
                  <a:pt x="3818635" y="1514983"/>
                </a:lnTo>
                <a:close/>
              </a:path>
              <a:path extrusionOk="0" h="1781175" w="6172200">
                <a:moveTo>
                  <a:pt x="1031494" y="1509267"/>
                </a:moveTo>
                <a:lnTo>
                  <a:pt x="1012316" y="1509267"/>
                </a:lnTo>
                <a:lnTo>
                  <a:pt x="1004442" y="1517014"/>
                </a:lnTo>
                <a:lnTo>
                  <a:pt x="1004442" y="1536191"/>
                </a:lnTo>
                <a:lnTo>
                  <a:pt x="1012316" y="1543939"/>
                </a:lnTo>
                <a:lnTo>
                  <a:pt x="1031494" y="1543939"/>
                </a:lnTo>
                <a:lnTo>
                  <a:pt x="1039367" y="1536191"/>
                </a:lnTo>
                <a:lnTo>
                  <a:pt x="1039367" y="1517014"/>
                </a:lnTo>
                <a:lnTo>
                  <a:pt x="1031494" y="1509267"/>
                </a:lnTo>
                <a:close/>
              </a:path>
              <a:path extrusionOk="0" h="1781175" w="6172200">
                <a:moveTo>
                  <a:pt x="1170939" y="1503426"/>
                </a:moveTo>
                <a:lnTo>
                  <a:pt x="1151636" y="1503426"/>
                </a:lnTo>
                <a:lnTo>
                  <a:pt x="1143889" y="1511173"/>
                </a:lnTo>
                <a:lnTo>
                  <a:pt x="1143889" y="1530350"/>
                </a:lnTo>
                <a:lnTo>
                  <a:pt x="1151636" y="1538097"/>
                </a:lnTo>
                <a:lnTo>
                  <a:pt x="1170939" y="1538097"/>
                </a:lnTo>
                <a:lnTo>
                  <a:pt x="1178687" y="1530350"/>
                </a:lnTo>
                <a:lnTo>
                  <a:pt x="1178687" y="1511173"/>
                </a:lnTo>
                <a:lnTo>
                  <a:pt x="1170939" y="1503426"/>
                </a:lnTo>
                <a:close/>
              </a:path>
              <a:path extrusionOk="0" h="1781175" w="6172200">
                <a:moveTo>
                  <a:pt x="4567682" y="1497584"/>
                </a:moveTo>
                <a:lnTo>
                  <a:pt x="4548378" y="1497584"/>
                </a:lnTo>
                <a:lnTo>
                  <a:pt x="4540631" y="1505458"/>
                </a:lnTo>
                <a:lnTo>
                  <a:pt x="4540631" y="1524635"/>
                </a:lnTo>
                <a:lnTo>
                  <a:pt x="4548378" y="1532382"/>
                </a:lnTo>
                <a:lnTo>
                  <a:pt x="4567682" y="1532382"/>
                </a:lnTo>
                <a:lnTo>
                  <a:pt x="4575429" y="1524635"/>
                </a:lnTo>
                <a:lnTo>
                  <a:pt x="4575429" y="1505458"/>
                </a:lnTo>
                <a:lnTo>
                  <a:pt x="4567682" y="1497584"/>
                </a:lnTo>
                <a:close/>
              </a:path>
              <a:path extrusionOk="0" h="1781175" w="6172200">
                <a:moveTo>
                  <a:pt x="4434078" y="1497584"/>
                </a:moveTo>
                <a:lnTo>
                  <a:pt x="4414901" y="1497584"/>
                </a:lnTo>
                <a:lnTo>
                  <a:pt x="4407027" y="1505458"/>
                </a:lnTo>
                <a:lnTo>
                  <a:pt x="4407027" y="1524635"/>
                </a:lnTo>
                <a:lnTo>
                  <a:pt x="4414901" y="1532382"/>
                </a:lnTo>
                <a:lnTo>
                  <a:pt x="4434078" y="1532382"/>
                </a:lnTo>
                <a:lnTo>
                  <a:pt x="4441952" y="1524635"/>
                </a:lnTo>
                <a:lnTo>
                  <a:pt x="4441952" y="1505458"/>
                </a:lnTo>
                <a:lnTo>
                  <a:pt x="4434078" y="1497584"/>
                </a:lnTo>
                <a:close/>
              </a:path>
              <a:path extrusionOk="0" h="1781175" w="6172200">
                <a:moveTo>
                  <a:pt x="1298702" y="1497584"/>
                </a:moveTo>
                <a:lnTo>
                  <a:pt x="1279398" y="1497584"/>
                </a:lnTo>
                <a:lnTo>
                  <a:pt x="1271651" y="1505458"/>
                </a:lnTo>
                <a:lnTo>
                  <a:pt x="1271651" y="1524635"/>
                </a:lnTo>
                <a:lnTo>
                  <a:pt x="1279398" y="1532382"/>
                </a:lnTo>
                <a:lnTo>
                  <a:pt x="1298702" y="1532382"/>
                </a:lnTo>
                <a:lnTo>
                  <a:pt x="1306449" y="1524635"/>
                </a:lnTo>
                <a:lnTo>
                  <a:pt x="1306449" y="1505458"/>
                </a:lnTo>
                <a:lnTo>
                  <a:pt x="1298702" y="1497584"/>
                </a:lnTo>
                <a:close/>
              </a:path>
              <a:path extrusionOk="0" h="1781175" w="6172200">
                <a:moveTo>
                  <a:pt x="4689602" y="1486027"/>
                </a:moveTo>
                <a:lnTo>
                  <a:pt x="4670298" y="1486027"/>
                </a:lnTo>
                <a:lnTo>
                  <a:pt x="4662551" y="1493901"/>
                </a:lnTo>
                <a:lnTo>
                  <a:pt x="4662551" y="1512951"/>
                </a:lnTo>
                <a:lnTo>
                  <a:pt x="4670298" y="1520825"/>
                </a:lnTo>
                <a:lnTo>
                  <a:pt x="4689602" y="1520825"/>
                </a:lnTo>
                <a:lnTo>
                  <a:pt x="4697349" y="1512951"/>
                </a:lnTo>
                <a:lnTo>
                  <a:pt x="4697349" y="1493901"/>
                </a:lnTo>
                <a:lnTo>
                  <a:pt x="4689602" y="1486027"/>
                </a:lnTo>
                <a:close/>
              </a:path>
              <a:path extrusionOk="0" h="1781175" w="6172200">
                <a:moveTo>
                  <a:pt x="3685031" y="1480312"/>
                </a:moveTo>
                <a:lnTo>
                  <a:pt x="3665854" y="1480312"/>
                </a:lnTo>
                <a:lnTo>
                  <a:pt x="3657980" y="1488059"/>
                </a:lnTo>
                <a:lnTo>
                  <a:pt x="3657980" y="1507236"/>
                </a:lnTo>
                <a:lnTo>
                  <a:pt x="3665854" y="1514983"/>
                </a:lnTo>
                <a:lnTo>
                  <a:pt x="3685031" y="1514983"/>
                </a:lnTo>
                <a:lnTo>
                  <a:pt x="3692905" y="1507236"/>
                </a:lnTo>
                <a:lnTo>
                  <a:pt x="3692905" y="1488059"/>
                </a:lnTo>
                <a:lnTo>
                  <a:pt x="3685031" y="1480312"/>
                </a:lnTo>
                <a:close/>
              </a:path>
              <a:path extrusionOk="0" h="1781175" w="6172200">
                <a:moveTo>
                  <a:pt x="3998595" y="1474470"/>
                </a:moveTo>
                <a:lnTo>
                  <a:pt x="3979418" y="1474470"/>
                </a:lnTo>
                <a:lnTo>
                  <a:pt x="3971544" y="1482216"/>
                </a:lnTo>
                <a:lnTo>
                  <a:pt x="3971544" y="1501394"/>
                </a:lnTo>
                <a:lnTo>
                  <a:pt x="3979418" y="1509267"/>
                </a:lnTo>
                <a:lnTo>
                  <a:pt x="3998595" y="1509267"/>
                </a:lnTo>
                <a:lnTo>
                  <a:pt x="4006469" y="1501394"/>
                </a:lnTo>
                <a:lnTo>
                  <a:pt x="4006469" y="1482216"/>
                </a:lnTo>
                <a:lnTo>
                  <a:pt x="3998595" y="1474470"/>
                </a:lnTo>
                <a:close/>
              </a:path>
              <a:path extrusionOk="0" h="1781175" w="6172200">
                <a:moveTo>
                  <a:pt x="3522472" y="1474470"/>
                </a:moveTo>
                <a:lnTo>
                  <a:pt x="3503295" y="1474470"/>
                </a:lnTo>
                <a:lnTo>
                  <a:pt x="3495421" y="1482216"/>
                </a:lnTo>
                <a:lnTo>
                  <a:pt x="3495421" y="1501394"/>
                </a:lnTo>
                <a:lnTo>
                  <a:pt x="3503295" y="1509267"/>
                </a:lnTo>
                <a:lnTo>
                  <a:pt x="3522472" y="1509267"/>
                </a:lnTo>
                <a:lnTo>
                  <a:pt x="3530346" y="1501394"/>
                </a:lnTo>
                <a:lnTo>
                  <a:pt x="3530346" y="1482216"/>
                </a:lnTo>
                <a:lnTo>
                  <a:pt x="3522472" y="1474470"/>
                </a:lnTo>
                <a:close/>
              </a:path>
              <a:path extrusionOk="0" h="1781175" w="6172200">
                <a:moveTo>
                  <a:pt x="3423793" y="1474470"/>
                </a:moveTo>
                <a:lnTo>
                  <a:pt x="3404489" y="1474470"/>
                </a:lnTo>
                <a:lnTo>
                  <a:pt x="3396742" y="1482216"/>
                </a:lnTo>
                <a:lnTo>
                  <a:pt x="3396742" y="1501394"/>
                </a:lnTo>
                <a:lnTo>
                  <a:pt x="3404489" y="1509267"/>
                </a:lnTo>
                <a:lnTo>
                  <a:pt x="3423793" y="1509267"/>
                </a:lnTo>
                <a:lnTo>
                  <a:pt x="3431540" y="1501394"/>
                </a:lnTo>
                <a:lnTo>
                  <a:pt x="3431540" y="1482216"/>
                </a:lnTo>
                <a:lnTo>
                  <a:pt x="3423793" y="1474470"/>
                </a:lnTo>
                <a:close/>
              </a:path>
              <a:path extrusionOk="0" h="1781175" w="6172200">
                <a:moveTo>
                  <a:pt x="1438021" y="1474470"/>
                </a:moveTo>
                <a:lnTo>
                  <a:pt x="1418716" y="1474470"/>
                </a:lnTo>
                <a:lnTo>
                  <a:pt x="1410970" y="1482216"/>
                </a:lnTo>
                <a:lnTo>
                  <a:pt x="1410970" y="1501394"/>
                </a:lnTo>
                <a:lnTo>
                  <a:pt x="1418716" y="1509267"/>
                </a:lnTo>
                <a:lnTo>
                  <a:pt x="1438021" y="1509267"/>
                </a:lnTo>
                <a:lnTo>
                  <a:pt x="1445767" y="1501394"/>
                </a:lnTo>
                <a:lnTo>
                  <a:pt x="1445767" y="1482216"/>
                </a:lnTo>
                <a:lnTo>
                  <a:pt x="1438021" y="1474470"/>
                </a:lnTo>
                <a:close/>
              </a:path>
              <a:path extrusionOk="0" h="1781175" w="6172200">
                <a:moveTo>
                  <a:pt x="4288917" y="1462913"/>
                </a:moveTo>
                <a:lnTo>
                  <a:pt x="4269740" y="1462913"/>
                </a:lnTo>
                <a:lnTo>
                  <a:pt x="4261866" y="1470660"/>
                </a:lnTo>
                <a:lnTo>
                  <a:pt x="4261866" y="1489837"/>
                </a:lnTo>
                <a:lnTo>
                  <a:pt x="4269740" y="1497584"/>
                </a:lnTo>
                <a:lnTo>
                  <a:pt x="4288917" y="1497584"/>
                </a:lnTo>
                <a:lnTo>
                  <a:pt x="4296791" y="1489837"/>
                </a:lnTo>
                <a:lnTo>
                  <a:pt x="4296791" y="1470660"/>
                </a:lnTo>
                <a:lnTo>
                  <a:pt x="4288917" y="1462913"/>
                </a:lnTo>
                <a:close/>
              </a:path>
              <a:path extrusionOk="0" h="1781175" w="6172200">
                <a:moveTo>
                  <a:pt x="4823079" y="1451355"/>
                </a:moveTo>
                <a:lnTo>
                  <a:pt x="4803902" y="1451355"/>
                </a:lnTo>
                <a:lnTo>
                  <a:pt x="4796028" y="1459102"/>
                </a:lnTo>
                <a:lnTo>
                  <a:pt x="4796028" y="1478279"/>
                </a:lnTo>
                <a:lnTo>
                  <a:pt x="4803902" y="1486027"/>
                </a:lnTo>
                <a:lnTo>
                  <a:pt x="4823079" y="1486027"/>
                </a:lnTo>
                <a:lnTo>
                  <a:pt x="4830953" y="1478279"/>
                </a:lnTo>
                <a:lnTo>
                  <a:pt x="4830953" y="1459102"/>
                </a:lnTo>
                <a:lnTo>
                  <a:pt x="4823079" y="1451355"/>
                </a:lnTo>
                <a:close/>
              </a:path>
              <a:path extrusionOk="0" h="1781175" w="6172200">
                <a:moveTo>
                  <a:pt x="938657" y="1451355"/>
                </a:moveTo>
                <a:lnTo>
                  <a:pt x="919352" y="1451355"/>
                </a:lnTo>
                <a:lnTo>
                  <a:pt x="911605" y="1459102"/>
                </a:lnTo>
                <a:lnTo>
                  <a:pt x="911605" y="1478279"/>
                </a:lnTo>
                <a:lnTo>
                  <a:pt x="919352" y="1486027"/>
                </a:lnTo>
                <a:lnTo>
                  <a:pt x="938657" y="1486027"/>
                </a:lnTo>
                <a:lnTo>
                  <a:pt x="946403" y="1478279"/>
                </a:lnTo>
                <a:lnTo>
                  <a:pt x="946403" y="1459102"/>
                </a:lnTo>
                <a:lnTo>
                  <a:pt x="938657" y="1451355"/>
                </a:lnTo>
                <a:close/>
              </a:path>
              <a:path extrusionOk="0" h="1781175" w="6172200">
                <a:moveTo>
                  <a:pt x="839977" y="1445514"/>
                </a:moveTo>
                <a:lnTo>
                  <a:pt x="820674" y="1445514"/>
                </a:lnTo>
                <a:lnTo>
                  <a:pt x="812926" y="1453388"/>
                </a:lnTo>
                <a:lnTo>
                  <a:pt x="812926" y="1472564"/>
                </a:lnTo>
                <a:lnTo>
                  <a:pt x="820674" y="1480312"/>
                </a:lnTo>
                <a:lnTo>
                  <a:pt x="839977" y="1480312"/>
                </a:lnTo>
                <a:lnTo>
                  <a:pt x="847725" y="1472564"/>
                </a:lnTo>
                <a:lnTo>
                  <a:pt x="847725" y="1453388"/>
                </a:lnTo>
                <a:lnTo>
                  <a:pt x="839977" y="1445514"/>
                </a:lnTo>
                <a:close/>
              </a:path>
              <a:path extrusionOk="0" h="1781175" w="6172200">
                <a:moveTo>
                  <a:pt x="3888231" y="1428241"/>
                </a:moveTo>
                <a:lnTo>
                  <a:pt x="3869054" y="1428241"/>
                </a:lnTo>
                <a:lnTo>
                  <a:pt x="3861307" y="1435989"/>
                </a:lnTo>
                <a:lnTo>
                  <a:pt x="3861307" y="1455165"/>
                </a:lnTo>
                <a:lnTo>
                  <a:pt x="3869054" y="1462913"/>
                </a:lnTo>
                <a:lnTo>
                  <a:pt x="3888231" y="1462913"/>
                </a:lnTo>
                <a:lnTo>
                  <a:pt x="3896105" y="1455165"/>
                </a:lnTo>
                <a:lnTo>
                  <a:pt x="3896105" y="1435989"/>
                </a:lnTo>
                <a:lnTo>
                  <a:pt x="3888231" y="1428241"/>
                </a:lnTo>
                <a:close/>
              </a:path>
              <a:path extrusionOk="0" h="1781175" w="6172200">
                <a:moveTo>
                  <a:pt x="3307715" y="1428241"/>
                </a:moveTo>
                <a:lnTo>
                  <a:pt x="3288410" y="1428241"/>
                </a:lnTo>
                <a:lnTo>
                  <a:pt x="3280664" y="1435989"/>
                </a:lnTo>
                <a:lnTo>
                  <a:pt x="3280664" y="1455165"/>
                </a:lnTo>
                <a:lnTo>
                  <a:pt x="3288410" y="1462913"/>
                </a:lnTo>
                <a:lnTo>
                  <a:pt x="3307715" y="1462913"/>
                </a:lnTo>
                <a:lnTo>
                  <a:pt x="3315461" y="1455165"/>
                </a:lnTo>
                <a:lnTo>
                  <a:pt x="3315461" y="1435989"/>
                </a:lnTo>
                <a:lnTo>
                  <a:pt x="3307715" y="1428241"/>
                </a:lnTo>
                <a:close/>
              </a:path>
              <a:path extrusionOk="0" h="1781175" w="6172200">
                <a:moveTo>
                  <a:pt x="1542541" y="1422400"/>
                </a:moveTo>
                <a:lnTo>
                  <a:pt x="1523238" y="1422400"/>
                </a:lnTo>
                <a:lnTo>
                  <a:pt x="1515490" y="1430147"/>
                </a:lnTo>
                <a:lnTo>
                  <a:pt x="1515490" y="1449324"/>
                </a:lnTo>
                <a:lnTo>
                  <a:pt x="1523238" y="1457198"/>
                </a:lnTo>
                <a:lnTo>
                  <a:pt x="1542541" y="1457198"/>
                </a:lnTo>
                <a:lnTo>
                  <a:pt x="1550289" y="1449324"/>
                </a:lnTo>
                <a:lnTo>
                  <a:pt x="1550289" y="1430147"/>
                </a:lnTo>
                <a:lnTo>
                  <a:pt x="1542541" y="1422400"/>
                </a:lnTo>
                <a:close/>
              </a:path>
              <a:path extrusionOk="0" h="1781175" w="6172200">
                <a:moveTo>
                  <a:pt x="4137914" y="1410842"/>
                </a:moveTo>
                <a:lnTo>
                  <a:pt x="4118736" y="1410842"/>
                </a:lnTo>
                <a:lnTo>
                  <a:pt x="4110990" y="1418589"/>
                </a:lnTo>
                <a:lnTo>
                  <a:pt x="4110990" y="1437766"/>
                </a:lnTo>
                <a:lnTo>
                  <a:pt x="4118736" y="1445514"/>
                </a:lnTo>
                <a:lnTo>
                  <a:pt x="4137914" y="1445514"/>
                </a:lnTo>
                <a:lnTo>
                  <a:pt x="4145788" y="1437766"/>
                </a:lnTo>
                <a:lnTo>
                  <a:pt x="4145788" y="1418589"/>
                </a:lnTo>
                <a:lnTo>
                  <a:pt x="4137914" y="1410842"/>
                </a:lnTo>
                <a:close/>
              </a:path>
              <a:path extrusionOk="0" h="1781175" w="6172200">
                <a:moveTo>
                  <a:pt x="1077976" y="1410842"/>
                </a:moveTo>
                <a:lnTo>
                  <a:pt x="1058799" y="1410842"/>
                </a:lnTo>
                <a:lnTo>
                  <a:pt x="1050925" y="1418589"/>
                </a:lnTo>
                <a:lnTo>
                  <a:pt x="1050925" y="1437766"/>
                </a:lnTo>
                <a:lnTo>
                  <a:pt x="1058799" y="1445514"/>
                </a:lnTo>
                <a:lnTo>
                  <a:pt x="1077976" y="1445514"/>
                </a:lnTo>
                <a:lnTo>
                  <a:pt x="1085850" y="1437766"/>
                </a:lnTo>
                <a:lnTo>
                  <a:pt x="1085850" y="1418589"/>
                </a:lnTo>
                <a:lnTo>
                  <a:pt x="1077976" y="1410842"/>
                </a:lnTo>
                <a:close/>
              </a:path>
              <a:path extrusionOk="0" h="1781175" w="6172200">
                <a:moveTo>
                  <a:pt x="4457319" y="1399286"/>
                </a:moveTo>
                <a:lnTo>
                  <a:pt x="4438015" y="1399286"/>
                </a:lnTo>
                <a:lnTo>
                  <a:pt x="4430268" y="1407033"/>
                </a:lnTo>
                <a:lnTo>
                  <a:pt x="4430268" y="1426210"/>
                </a:lnTo>
                <a:lnTo>
                  <a:pt x="4438015" y="1433957"/>
                </a:lnTo>
                <a:lnTo>
                  <a:pt x="4457319" y="1433957"/>
                </a:lnTo>
                <a:lnTo>
                  <a:pt x="4465066" y="1426210"/>
                </a:lnTo>
                <a:lnTo>
                  <a:pt x="4465066" y="1407033"/>
                </a:lnTo>
                <a:lnTo>
                  <a:pt x="4457319" y="1399286"/>
                </a:lnTo>
                <a:close/>
              </a:path>
              <a:path extrusionOk="0" h="1781175" w="6172200">
                <a:moveTo>
                  <a:pt x="3754754" y="1399286"/>
                </a:moveTo>
                <a:lnTo>
                  <a:pt x="3735451" y="1399286"/>
                </a:lnTo>
                <a:lnTo>
                  <a:pt x="3727704" y="1407033"/>
                </a:lnTo>
                <a:lnTo>
                  <a:pt x="3727704" y="1426210"/>
                </a:lnTo>
                <a:lnTo>
                  <a:pt x="3735451" y="1433957"/>
                </a:lnTo>
                <a:lnTo>
                  <a:pt x="3754754" y="1433957"/>
                </a:lnTo>
                <a:lnTo>
                  <a:pt x="3762502" y="1426210"/>
                </a:lnTo>
                <a:lnTo>
                  <a:pt x="3762502" y="1407033"/>
                </a:lnTo>
                <a:lnTo>
                  <a:pt x="3754754" y="1399286"/>
                </a:lnTo>
                <a:close/>
              </a:path>
              <a:path extrusionOk="0" h="1781175" w="6172200">
                <a:moveTo>
                  <a:pt x="1658620" y="1399286"/>
                </a:moveTo>
                <a:lnTo>
                  <a:pt x="1639442" y="1399286"/>
                </a:lnTo>
                <a:lnTo>
                  <a:pt x="1631569" y="1407033"/>
                </a:lnTo>
                <a:lnTo>
                  <a:pt x="1631569" y="1426210"/>
                </a:lnTo>
                <a:lnTo>
                  <a:pt x="1639442" y="1433957"/>
                </a:lnTo>
                <a:lnTo>
                  <a:pt x="1658620" y="1433957"/>
                </a:lnTo>
                <a:lnTo>
                  <a:pt x="1666494" y="1426210"/>
                </a:lnTo>
                <a:lnTo>
                  <a:pt x="1666494" y="1407033"/>
                </a:lnTo>
                <a:lnTo>
                  <a:pt x="1658620" y="1399286"/>
                </a:lnTo>
                <a:close/>
              </a:path>
              <a:path extrusionOk="0" h="1781175" w="6172200">
                <a:moveTo>
                  <a:pt x="1374139" y="1399286"/>
                </a:moveTo>
                <a:lnTo>
                  <a:pt x="1354836" y="1399286"/>
                </a:lnTo>
                <a:lnTo>
                  <a:pt x="1347089" y="1407033"/>
                </a:lnTo>
                <a:lnTo>
                  <a:pt x="1347089" y="1426210"/>
                </a:lnTo>
                <a:lnTo>
                  <a:pt x="1354836" y="1433957"/>
                </a:lnTo>
                <a:lnTo>
                  <a:pt x="1374139" y="1433957"/>
                </a:lnTo>
                <a:lnTo>
                  <a:pt x="1381887" y="1426210"/>
                </a:lnTo>
                <a:lnTo>
                  <a:pt x="1381887" y="1407033"/>
                </a:lnTo>
                <a:lnTo>
                  <a:pt x="1374139" y="1399286"/>
                </a:lnTo>
                <a:close/>
              </a:path>
              <a:path extrusionOk="0" h="1781175" w="6172200">
                <a:moveTo>
                  <a:pt x="1217295" y="1399286"/>
                </a:moveTo>
                <a:lnTo>
                  <a:pt x="1198117" y="1399286"/>
                </a:lnTo>
                <a:lnTo>
                  <a:pt x="1190371" y="1407033"/>
                </a:lnTo>
                <a:lnTo>
                  <a:pt x="1190371" y="1426210"/>
                </a:lnTo>
                <a:lnTo>
                  <a:pt x="1198117" y="1433957"/>
                </a:lnTo>
                <a:lnTo>
                  <a:pt x="1217295" y="1433957"/>
                </a:lnTo>
                <a:lnTo>
                  <a:pt x="1225169" y="1426210"/>
                </a:lnTo>
                <a:lnTo>
                  <a:pt x="1225169" y="1407033"/>
                </a:lnTo>
                <a:lnTo>
                  <a:pt x="1217295" y="1399286"/>
                </a:lnTo>
                <a:close/>
              </a:path>
              <a:path extrusionOk="0" h="1781175" w="6172200">
                <a:moveTo>
                  <a:pt x="4614036" y="1393444"/>
                </a:moveTo>
                <a:lnTo>
                  <a:pt x="4594859" y="1393444"/>
                </a:lnTo>
                <a:lnTo>
                  <a:pt x="4587113" y="1401317"/>
                </a:lnTo>
                <a:lnTo>
                  <a:pt x="4587113" y="1420495"/>
                </a:lnTo>
                <a:lnTo>
                  <a:pt x="4594859" y="1428241"/>
                </a:lnTo>
                <a:lnTo>
                  <a:pt x="4614036" y="1428241"/>
                </a:lnTo>
                <a:lnTo>
                  <a:pt x="4621910" y="1420495"/>
                </a:lnTo>
                <a:lnTo>
                  <a:pt x="4621910" y="1401317"/>
                </a:lnTo>
                <a:lnTo>
                  <a:pt x="4614036" y="1393444"/>
                </a:lnTo>
                <a:close/>
              </a:path>
              <a:path extrusionOk="0" h="1781175" w="6172200">
                <a:moveTo>
                  <a:pt x="747013" y="1393444"/>
                </a:moveTo>
                <a:lnTo>
                  <a:pt x="727837" y="1393444"/>
                </a:lnTo>
                <a:lnTo>
                  <a:pt x="719963" y="1401317"/>
                </a:lnTo>
                <a:lnTo>
                  <a:pt x="719963" y="1420495"/>
                </a:lnTo>
                <a:lnTo>
                  <a:pt x="727837" y="1428241"/>
                </a:lnTo>
                <a:lnTo>
                  <a:pt x="747013" y="1428241"/>
                </a:lnTo>
                <a:lnTo>
                  <a:pt x="754888" y="1420495"/>
                </a:lnTo>
                <a:lnTo>
                  <a:pt x="754888" y="1401317"/>
                </a:lnTo>
                <a:lnTo>
                  <a:pt x="747013" y="1393444"/>
                </a:lnTo>
                <a:close/>
              </a:path>
              <a:path extrusionOk="0" h="1781175" w="6172200">
                <a:moveTo>
                  <a:pt x="3615435" y="1381887"/>
                </a:moveTo>
                <a:lnTo>
                  <a:pt x="3596131" y="1381887"/>
                </a:lnTo>
                <a:lnTo>
                  <a:pt x="3588384" y="1389634"/>
                </a:lnTo>
                <a:lnTo>
                  <a:pt x="3588384" y="1408811"/>
                </a:lnTo>
                <a:lnTo>
                  <a:pt x="3596131" y="1416685"/>
                </a:lnTo>
                <a:lnTo>
                  <a:pt x="3615435" y="1416685"/>
                </a:lnTo>
                <a:lnTo>
                  <a:pt x="3623182" y="1408811"/>
                </a:lnTo>
                <a:lnTo>
                  <a:pt x="3623182" y="1389634"/>
                </a:lnTo>
                <a:lnTo>
                  <a:pt x="3615435" y="1381887"/>
                </a:lnTo>
                <a:close/>
              </a:path>
              <a:path extrusionOk="0" h="1781175" w="6172200">
                <a:moveTo>
                  <a:pt x="3203194" y="1370329"/>
                </a:moveTo>
                <a:lnTo>
                  <a:pt x="3183890" y="1370329"/>
                </a:lnTo>
                <a:lnTo>
                  <a:pt x="3176143" y="1378077"/>
                </a:lnTo>
                <a:lnTo>
                  <a:pt x="3176143" y="1397253"/>
                </a:lnTo>
                <a:lnTo>
                  <a:pt x="3183890" y="1405001"/>
                </a:lnTo>
                <a:lnTo>
                  <a:pt x="3203194" y="1405001"/>
                </a:lnTo>
                <a:lnTo>
                  <a:pt x="3210941" y="1397253"/>
                </a:lnTo>
                <a:lnTo>
                  <a:pt x="3210941" y="1378077"/>
                </a:lnTo>
                <a:lnTo>
                  <a:pt x="3203194" y="1370329"/>
                </a:lnTo>
                <a:close/>
              </a:path>
              <a:path extrusionOk="0" h="1781175" w="6172200">
                <a:moveTo>
                  <a:pt x="4736083" y="1364614"/>
                </a:moveTo>
                <a:lnTo>
                  <a:pt x="4716780" y="1364614"/>
                </a:lnTo>
                <a:lnTo>
                  <a:pt x="4709033" y="1372362"/>
                </a:lnTo>
                <a:lnTo>
                  <a:pt x="4709033" y="1391539"/>
                </a:lnTo>
                <a:lnTo>
                  <a:pt x="4716780" y="1399286"/>
                </a:lnTo>
                <a:lnTo>
                  <a:pt x="4736083" y="1399286"/>
                </a:lnTo>
                <a:lnTo>
                  <a:pt x="4743831" y="1391539"/>
                </a:lnTo>
                <a:lnTo>
                  <a:pt x="4743831" y="1372362"/>
                </a:lnTo>
                <a:lnTo>
                  <a:pt x="4736083" y="1364614"/>
                </a:lnTo>
                <a:close/>
              </a:path>
              <a:path extrusionOk="0" h="1781175" w="6172200">
                <a:moveTo>
                  <a:pt x="3435350" y="1358773"/>
                </a:moveTo>
                <a:lnTo>
                  <a:pt x="3416173" y="1358773"/>
                </a:lnTo>
                <a:lnTo>
                  <a:pt x="3408299" y="1366520"/>
                </a:lnTo>
                <a:lnTo>
                  <a:pt x="3408299" y="1385697"/>
                </a:lnTo>
                <a:lnTo>
                  <a:pt x="3416173" y="1393444"/>
                </a:lnTo>
                <a:lnTo>
                  <a:pt x="3435350" y="1393444"/>
                </a:lnTo>
                <a:lnTo>
                  <a:pt x="3443224" y="1385697"/>
                </a:lnTo>
                <a:lnTo>
                  <a:pt x="3443224" y="1366520"/>
                </a:lnTo>
                <a:lnTo>
                  <a:pt x="3435350" y="1358773"/>
                </a:lnTo>
                <a:close/>
              </a:path>
              <a:path extrusionOk="0" h="1781175" w="6172200">
                <a:moveTo>
                  <a:pt x="4346956" y="1352930"/>
                </a:moveTo>
                <a:lnTo>
                  <a:pt x="4327779" y="1352930"/>
                </a:lnTo>
                <a:lnTo>
                  <a:pt x="4319905" y="1360804"/>
                </a:lnTo>
                <a:lnTo>
                  <a:pt x="4319905" y="1379982"/>
                </a:lnTo>
                <a:lnTo>
                  <a:pt x="4327779" y="1387728"/>
                </a:lnTo>
                <a:lnTo>
                  <a:pt x="4346956" y="1387728"/>
                </a:lnTo>
                <a:lnTo>
                  <a:pt x="4354830" y="1379982"/>
                </a:lnTo>
                <a:lnTo>
                  <a:pt x="4354830" y="1360804"/>
                </a:lnTo>
                <a:lnTo>
                  <a:pt x="4346956" y="1352930"/>
                </a:lnTo>
                <a:close/>
              </a:path>
              <a:path extrusionOk="0" h="1781175" w="6172200">
                <a:moveTo>
                  <a:pt x="4869560" y="1347215"/>
                </a:moveTo>
                <a:lnTo>
                  <a:pt x="4850383" y="1347215"/>
                </a:lnTo>
                <a:lnTo>
                  <a:pt x="4842509" y="1354963"/>
                </a:lnTo>
                <a:lnTo>
                  <a:pt x="4842509" y="1374139"/>
                </a:lnTo>
                <a:lnTo>
                  <a:pt x="4850383" y="1381887"/>
                </a:lnTo>
                <a:lnTo>
                  <a:pt x="4869560" y="1381887"/>
                </a:lnTo>
                <a:lnTo>
                  <a:pt x="4877434" y="1374139"/>
                </a:lnTo>
                <a:lnTo>
                  <a:pt x="4877434" y="1354963"/>
                </a:lnTo>
                <a:lnTo>
                  <a:pt x="4869560" y="1347215"/>
                </a:lnTo>
                <a:close/>
              </a:path>
              <a:path extrusionOk="0" h="1781175" w="6172200">
                <a:moveTo>
                  <a:pt x="4230878" y="1347215"/>
                </a:moveTo>
                <a:lnTo>
                  <a:pt x="4211574" y="1347215"/>
                </a:lnTo>
                <a:lnTo>
                  <a:pt x="4203827" y="1354963"/>
                </a:lnTo>
                <a:lnTo>
                  <a:pt x="4203827" y="1374139"/>
                </a:lnTo>
                <a:lnTo>
                  <a:pt x="4211574" y="1381887"/>
                </a:lnTo>
                <a:lnTo>
                  <a:pt x="4230878" y="1381887"/>
                </a:lnTo>
                <a:lnTo>
                  <a:pt x="4238625" y="1374139"/>
                </a:lnTo>
                <a:lnTo>
                  <a:pt x="4238625" y="1354963"/>
                </a:lnTo>
                <a:lnTo>
                  <a:pt x="4230878" y="1347215"/>
                </a:lnTo>
                <a:close/>
              </a:path>
              <a:path extrusionOk="0" h="1781175" w="6172200">
                <a:moveTo>
                  <a:pt x="4033393" y="1347215"/>
                </a:moveTo>
                <a:lnTo>
                  <a:pt x="4014216" y="1347215"/>
                </a:lnTo>
                <a:lnTo>
                  <a:pt x="4006469" y="1354963"/>
                </a:lnTo>
                <a:lnTo>
                  <a:pt x="4006469" y="1374139"/>
                </a:lnTo>
                <a:lnTo>
                  <a:pt x="4014216" y="1381887"/>
                </a:lnTo>
                <a:lnTo>
                  <a:pt x="4033393" y="1381887"/>
                </a:lnTo>
                <a:lnTo>
                  <a:pt x="4041267" y="1374139"/>
                </a:lnTo>
                <a:lnTo>
                  <a:pt x="4041267" y="1354963"/>
                </a:lnTo>
                <a:lnTo>
                  <a:pt x="4033393" y="1347215"/>
                </a:lnTo>
                <a:close/>
              </a:path>
              <a:path extrusionOk="0" h="1781175" w="6172200">
                <a:moveTo>
                  <a:pt x="659891" y="1347215"/>
                </a:moveTo>
                <a:lnTo>
                  <a:pt x="640714" y="1347215"/>
                </a:lnTo>
                <a:lnTo>
                  <a:pt x="632840" y="1354963"/>
                </a:lnTo>
                <a:lnTo>
                  <a:pt x="632840" y="1374139"/>
                </a:lnTo>
                <a:lnTo>
                  <a:pt x="640714" y="1381887"/>
                </a:lnTo>
                <a:lnTo>
                  <a:pt x="659891" y="1381887"/>
                </a:lnTo>
                <a:lnTo>
                  <a:pt x="667765" y="1374139"/>
                </a:lnTo>
                <a:lnTo>
                  <a:pt x="667765" y="1354963"/>
                </a:lnTo>
                <a:lnTo>
                  <a:pt x="659891" y="1347215"/>
                </a:lnTo>
                <a:close/>
              </a:path>
              <a:path extrusionOk="0" h="1781175" w="6172200">
                <a:moveTo>
                  <a:pt x="3092830" y="1341374"/>
                </a:moveTo>
                <a:lnTo>
                  <a:pt x="3073527" y="1341374"/>
                </a:lnTo>
                <a:lnTo>
                  <a:pt x="3065779" y="1349121"/>
                </a:lnTo>
                <a:lnTo>
                  <a:pt x="3065779" y="1368298"/>
                </a:lnTo>
                <a:lnTo>
                  <a:pt x="3073527" y="1376172"/>
                </a:lnTo>
                <a:lnTo>
                  <a:pt x="3092830" y="1376172"/>
                </a:lnTo>
                <a:lnTo>
                  <a:pt x="3100578" y="1368298"/>
                </a:lnTo>
                <a:lnTo>
                  <a:pt x="3100578" y="1349121"/>
                </a:lnTo>
                <a:lnTo>
                  <a:pt x="3092830" y="1341374"/>
                </a:lnTo>
                <a:close/>
              </a:path>
              <a:path extrusionOk="0" h="1781175" w="6172200">
                <a:moveTo>
                  <a:pt x="1763140" y="1341374"/>
                </a:moveTo>
                <a:lnTo>
                  <a:pt x="1743964" y="1341374"/>
                </a:lnTo>
                <a:lnTo>
                  <a:pt x="1736089" y="1349121"/>
                </a:lnTo>
                <a:lnTo>
                  <a:pt x="1736089" y="1368298"/>
                </a:lnTo>
                <a:lnTo>
                  <a:pt x="1743964" y="1376172"/>
                </a:lnTo>
                <a:lnTo>
                  <a:pt x="1763140" y="1376172"/>
                </a:lnTo>
                <a:lnTo>
                  <a:pt x="1770888" y="1368298"/>
                </a:lnTo>
                <a:lnTo>
                  <a:pt x="1770888" y="1349121"/>
                </a:lnTo>
                <a:lnTo>
                  <a:pt x="1763140" y="1341374"/>
                </a:lnTo>
                <a:close/>
              </a:path>
              <a:path extrusionOk="0" h="1781175" w="6172200">
                <a:moveTo>
                  <a:pt x="944499" y="1335659"/>
                </a:moveTo>
                <a:lnTo>
                  <a:pt x="925195" y="1335659"/>
                </a:lnTo>
                <a:lnTo>
                  <a:pt x="917448" y="1343405"/>
                </a:lnTo>
                <a:lnTo>
                  <a:pt x="917448" y="1362583"/>
                </a:lnTo>
                <a:lnTo>
                  <a:pt x="925195" y="1370329"/>
                </a:lnTo>
                <a:lnTo>
                  <a:pt x="944499" y="1370329"/>
                </a:lnTo>
                <a:lnTo>
                  <a:pt x="952246" y="1362583"/>
                </a:lnTo>
                <a:lnTo>
                  <a:pt x="952246" y="1343405"/>
                </a:lnTo>
                <a:lnTo>
                  <a:pt x="944499" y="1335659"/>
                </a:lnTo>
                <a:close/>
              </a:path>
              <a:path extrusionOk="0" h="1781175" w="6172200">
                <a:moveTo>
                  <a:pt x="3923156" y="1324102"/>
                </a:moveTo>
                <a:lnTo>
                  <a:pt x="3903853" y="1324102"/>
                </a:lnTo>
                <a:lnTo>
                  <a:pt x="3896105" y="1331849"/>
                </a:lnTo>
                <a:lnTo>
                  <a:pt x="3896105" y="1351026"/>
                </a:lnTo>
                <a:lnTo>
                  <a:pt x="3903853" y="1358773"/>
                </a:lnTo>
                <a:lnTo>
                  <a:pt x="3923156" y="1358773"/>
                </a:lnTo>
                <a:lnTo>
                  <a:pt x="3930904" y="1351026"/>
                </a:lnTo>
                <a:lnTo>
                  <a:pt x="3930904" y="1331849"/>
                </a:lnTo>
                <a:lnTo>
                  <a:pt x="3923156" y="1324102"/>
                </a:lnTo>
                <a:close/>
              </a:path>
              <a:path extrusionOk="0" h="1781175" w="6172200">
                <a:moveTo>
                  <a:pt x="4527042" y="1318260"/>
                </a:moveTo>
                <a:lnTo>
                  <a:pt x="4507738" y="1318260"/>
                </a:lnTo>
                <a:lnTo>
                  <a:pt x="4499991" y="1326007"/>
                </a:lnTo>
                <a:lnTo>
                  <a:pt x="4499991" y="1345184"/>
                </a:lnTo>
                <a:lnTo>
                  <a:pt x="4507738" y="1352930"/>
                </a:lnTo>
                <a:lnTo>
                  <a:pt x="4527042" y="1352930"/>
                </a:lnTo>
                <a:lnTo>
                  <a:pt x="4534789" y="1345184"/>
                </a:lnTo>
                <a:lnTo>
                  <a:pt x="4534789" y="1326007"/>
                </a:lnTo>
                <a:lnTo>
                  <a:pt x="4527042" y="1318260"/>
                </a:lnTo>
                <a:close/>
              </a:path>
              <a:path extrusionOk="0" h="1781175" w="6172200">
                <a:moveTo>
                  <a:pt x="1484502" y="1318260"/>
                </a:moveTo>
                <a:lnTo>
                  <a:pt x="1465199" y="1318260"/>
                </a:lnTo>
                <a:lnTo>
                  <a:pt x="1457452" y="1326007"/>
                </a:lnTo>
                <a:lnTo>
                  <a:pt x="1457452" y="1345184"/>
                </a:lnTo>
                <a:lnTo>
                  <a:pt x="1465199" y="1352930"/>
                </a:lnTo>
                <a:lnTo>
                  <a:pt x="1484502" y="1352930"/>
                </a:lnTo>
                <a:lnTo>
                  <a:pt x="1492250" y="1345184"/>
                </a:lnTo>
                <a:lnTo>
                  <a:pt x="1492250" y="1326007"/>
                </a:lnTo>
                <a:lnTo>
                  <a:pt x="1484502" y="1318260"/>
                </a:lnTo>
                <a:close/>
              </a:path>
              <a:path extrusionOk="0" h="1781175" w="6172200">
                <a:moveTo>
                  <a:pt x="1333500" y="1318260"/>
                </a:moveTo>
                <a:lnTo>
                  <a:pt x="1314196" y="1318260"/>
                </a:lnTo>
                <a:lnTo>
                  <a:pt x="1306449" y="1326007"/>
                </a:lnTo>
                <a:lnTo>
                  <a:pt x="1306449" y="1345184"/>
                </a:lnTo>
                <a:lnTo>
                  <a:pt x="1314196" y="1352930"/>
                </a:lnTo>
                <a:lnTo>
                  <a:pt x="1333500" y="1352930"/>
                </a:lnTo>
                <a:lnTo>
                  <a:pt x="1341247" y="1345184"/>
                </a:lnTo>
                <a:lnTo>
                  <a:pt x="1341247" y="1326007"/>
                </a:lnTo>
                <a:lnTo>
                  <a:pt x="1333500" y="1318260"/>
                </a:lnTo>
                <a:close/>
              </a:path>
              <a:path extrusionOk="0" h="1781175" w="6172200">
                <a:moveTo>
                  <a:pt x="3313429" y="1312417"/>
                </a:moveTo>
                <a:lnTo>
                  <a:pt x="3294253" y="1312417"/>
                </a:lnTo>
                <a:lnTo>
                  <a:pt x="3286379" y="1320291"/>
                </a:lnTo>
                <a:lnTo>
                  <a:pt x="3286379" y="1339469"/>
                </a:lnTo>
                <a:lnTo>
                  <a:pt x="3294253" y="1347215"/>
                </a:lnTo>
                <a:lnTo>
                  <a:pt x="3313429" y="1347215"/>
                </a:lnTo>
                <a:lnTo>
                  <a:pt x="3321304" y="1339469"/>
                </a:lnTo>
                <a:lnTo>
                  <a:pt x="3321304" y="1320291"/>
                </a:lnTo>
                <a:lnTo>
                  <a:pt x="3313429" y="1312417"/>
                </a:lnTo>
                <a:close/>
              </a:path>
              <a:path extrusionOk="0" h="1781175" w="6172200">
                <a:moveTo>
                  <a:pt x="1118615" y="1312417"/>
                </a:moveTo>
                <a:lnTo>
                  <a:pt x="1099439" y="1312417"/>
                </a:lnTo>
                <a:lnTo>
                  <a:pt x="1091564" y="1320291"/>
                </a:lnTo>
                <a:lnTo>
                  <a:pt x="1091564" y="1339469"/>
                </a:lnTo>
                <a:lnTo>
                  <a:pt x="1099439" y="1347215"/>
                </a:lnTo>
                <a:lnTo>
                  <a:pt x="1118615" y="1347215"/>
                </a:lnTo>
                <a:lnTo>
                  <a:pt x="1126489" y="1339469"/>
                </a:lnTo>
                <a:lnTo>
                  <a:pt x="1126489" y="1320291"/>
                </a:lnTo>
                <a:lnTo>
                  <a:pt x="1118615" y="1312417"/>
                </a:lnTo>
                <a:close/>
              </a:path>
              <a:path extrusionOk="0" h="1781175" w="6172200">
                <a:moveTo>
                  <a:pt x="3534155" y="1306702"/>
                </a:moveTo>
                <a:lnTo>
                  <a:pt x="3514852" y="1306702"/>
                </a:lnTo>
                <a:lnTo>
                  <a:pt x="3507104" y="1314450"/>
                </a:lnTo>
                <a:lnTo>
                  <a:pt x="3507104" y="1333627"/>
                </a:lnTo>
                <a:lnTo>
                  <a:pt x="3514852" y="1341374"/>
                </a:lnTo>
                <a:lnTo>
                  <a:pt x="3534155" y="1341374"/>
                </a:lnTo>
                <a:lnTo>
                  <a:pt x="3541903" y="1333627"/>
                </a:lnTo>
                <a:lnTo>
                  <a:pt x="3541903" y="1314450"/>
                </a:lnTo>
                <a:lnTo>
                  <a:pt x="3534155" y="1306702"/>
                </a:lnTo>
                <a:close/>
              </a:path>
              <a:path extrusionOk="0" h="1781175" w="6172200">
                <a:moveTo>
                  <a:pt x="1890902" y="1306702"/>
                </a:moveTo>
                <a:lnTo>
                  <a:pt x="1871599" y="1306702"/>
                </a:lnTo>
                <a:lnTo>
                  <a:pt x="1863852" y="1314450"/>
                </a:lnTo>
                <a:lnTo>
                  <a:pt x="1863852" y="1333627"/>
                </a:lnTo>
                <a:lnTo>
                  <a:pt x="1871599" y="1341374"/>
                </a:lnTo>
                <a:lnTo>
                  <a:pt x="1890902" y="1341374"/>
                </a:lnTo>
                <a:lnTo>
                  <a:pt x="1898650" y="1333627"/>
                </a:lnTo>
                <a:lnTo>
                  <a:pt x="1898650" y="1314450"/>
                </a:lnTo>
                <a:lnTo>
                  <a:pt x="1890902" y="1306702"/>
                </a:lnTo>
                <a:close/>
              </a:path>
              <a:path extrusionOk="0" h="1781175" w="6172200">
                <a:moveTo>
                  <a:pt x="1612138" y="1300861"/>
                </a:moveTo>
                <a:lnTo>
                  <a:pt x="1592961" y="1300861"/>
                </a:lnTo>
                <a:lnTo>
                  <a:pt x="1585087" y="1308735"/>
                </a:lnTo>
                <a:lnTo>
                  <a:pt x="1585087" y="1327912"/>
                </a:lnTo>
                <a:lnTo>
                  <a:pt x="1592961" y="1335659"/>
                </a:lnTo>
                <a:lnTo>
                  <a:pt x="1612138" y="1335659"/>
                </a:lnTo>
                <a:lnTo>
                  <a:pt x="1620012" y="1327912"/>
                </a:lnTo>
                <a:lnTo>
                  <a:pt x="1620012" y="1308735"/>
                </a:lnTo>
                <a:lnTo>
                  <a:pt x="1612138" y="1300861"/>
                </a:lnTo>
                <a:close/>
              </a:path>
              <a:path extrusionOk="0" h="1781175" w="6172200">
                <a:moveTo>
                  <a:pt x="3806952" y="1295146"/>
                </a:moveTo>
                <a:lnTo>
                  <a:pt x="3787775" y="1295146"/>
                </a:lnTo>
                <a:lnTo>
                  <a:pt x="3779901" y="1302892"/>
                </a:lnTo>
                <a:lnTo>
                  <a:pt x="3779901" y="1322070"/>
                </a:lnTo>
                <a:lnTo>
                  <a:pt x="3787775" y="1329816"/>
                </a:lnTo>
                <a:lnTo>
                  <a:pt x="3806952" y="1329816"/>
                </a:lnTo>
                <a:lnTo>
                  <a:pt x="3814826" y="1322070"/>
                </a:lnTo>
                <a:lnTo>
                  <a:pt x="3814826" y="1302892"/>
                </a:lnTo>
                <a:lnTo>
                  <a:pt x="3806952" y="1295146"/>
                </a:lnTo>
                <a:close/>
              </a:path>
              <a:path extrusionOk="0" h="1781175" w="6172200">
                <a:moveTo>
                  <a:pt x="2994152" y="1295146"/>
                </a:moveTo>
                <a:lnTo>
                  <a:pt x="2974848" y="1295146"/>
                </a:lnTo>
                <a:lnTo>
                  <a:pt x="2967101" y="1302892"/>
                </a:lnTo>
                <a:lnTo>
                  <a:pt x="2967101" y="1322070"/>
                </a:lnTo>
                <a:lnTo>
                  <a:pt x="2974848" y="1329816"/>
                </a:lnTo>
                <a:lnTo>
                  <a:pt x="2994152" y="1329816"/>
                </a:lnTo>
                <a:lnTo>
                  <a:pt x="3001899" y="1322070"/>
                </a:lnTo>
                <a:lnTo>
                  <a:pt x="3001899" y="1302892"/>
                </a:lnTo>
                <a:lnTo>
                  <a:pt x="2994152" y="1295146"/>
                </a:lnTo>
                <a:close/>
              </a:path>
              <a:path extrusionOk="0" h="1781175" w="6172200">
                <a:moveTo>
                  <a:pt x="834136" y="1295146"/>
                </a:moveTo>
                <a:lnTo>
                  <a:pt x="814832" y="1295146"/>
                </a:lnTo>
                <a:lnTo>
                  <a:pt x="807085" y="1302892"/>
                </a:lnTo>
                <a:lnTo>
                  <a:pt x="807085" y="1322070"/>
                </a:lnTo>
                <a:lnTo>
                  <a:pt x="814832" y="1329816"/>
                </a:lnTo>
                <a:lnTo>
                  <a:pt x="834136" y="1329816"/>
                </a:lnTo>
                <a:lnTo>
                  <a:pt x="841883" y="1322070"/>
                </a:lnTo>
                <a:lnTo>
                  <a:pt x="841883" y="1302892"/>
                </a:lnTo>
                <a:lnTo>
                  <a:pt x="834136" y="1295146"/>
                </a:lnTo>
                <a:close/>
              </a:path>
              <a:path extrusionOk="0" h="1781175" w="6172200">
                <a:moveTo>
                  <a:pt x="4149598" y="1277747"/>
                </a:moveTo>
                <a:lnTo>
                  <a:pt x="4130294" y="1277747"/>
                </a:lnTo>
                <a:lnTo>
                  <a:pt x="4122547" y="1285494"/>
                </a:lnTo>
                <a:lnTo>
                  <a:pt x="4122547" y="1304671"/>
                </a:lnTo>
                <a:lnTo>
                  <a:pt x="4130294" y="1312417"/>
                </a:lnTo>
                <a:lnTo>
                  <a:pt x="4149598" y="1312417"/>
                </a:lnTo>
                <a:lnTo>
                  <a:pt x="4157345" y="1304671"/>
                </a:lnTo>
                <a:lnTo>
                  <a:pt x="4157345" y="1285494"/>
                </a:lnTo>
                <a:lnTo>
                  <a:pt x="4149598" y="1277747"/>
                </a:lnTo>
                <a:close/>
              </a:path>
              <a:path extrusionOk="0" h="1781175" w="6172200">
                <a:moveTo>
                  <a:pt x="3696716" y="1277747"/>
                </a:moveTo>
                <a:lnTo>
                  <a:pt x="3677411" y="1277747"/>
                </a:lnTo>
                <a:lnTo>
                  <a:pt x="3669665" y="1285494"/>
                </a:lnTo>
                <a:lnTo>
                  <a:pt x="3669665" y="1304671"/>
                </a:lnTo>
                <a:lnTo>
                  <a:pt x="3677411" y="1312417"/>
                </a:lnTo>
                <a:lnTo>
                  <a:pt x="3696716" y="1312417"/>
                </a:lnTo>
                <a:lnTo>
                  <a:pt x="3704463" y="1304671"/>
                </a:lnTo>
                <a:lnTo>
                  <a:pt x="3704463" y="1285494"/>
                </a:lnTo>
                <a:lnTo>
                  <a:pt x="3696716" y="1277747"/>
                </a:lnTo>
                <a:close/>
              </a:path>
              <a:path extrusionOk="0" h="1781175" w="6172200">
                <a:moveTo>
                  <a:pt x="2889630" y="1277747"/>
                </a:moveTo>
                <a:lnTo>
                  <a:pt x="2870327" y="1277747"/>
                </a:lnTo>
                <a:lnTo>
                  <a:pt x="2862579" y="1285494"/>
                </a:lnTo>
                <a:lnTo>
                  <a:pt x="2862579" y="1304671"/>
                </a:lnTo>
                <a:lnTo>
                  <a:pt x="2870327" y="1312417"/>
                </a:lnTo>
                <a:lnTo>
                  <a:pt x="2889630" y="1312417"/>
                </a:lnTo>
                <a:lnTo>
                  <a:pt x="2897378" y="1304671"/>
                </a:lnTo>
                <a:lnTo>
                  <a:pt x="2897378" y="1285494"/>
                </a:lnTo>
                <a:lnTo>
                  <a:pt x="2889630" y="1277747"/>
                </a:lnTo>
                <a:close/>
              </a:path>
              <a:path extrusionOk="0" h="1781175" w="6172200">
                <a:moveTo>
                  <a:pt x="584453" y="1277747"/>
                </a:moveTo>
                <a:lnTo>
                  <a:pt x="565150" y="1277747"/>
                </a:lnTo>
                <a:lnTo>
                  <a:pt x="557402" y="1285494"/>
                </a:lnTo>
                <a:lnTo>
                  <a:pt x="557402" y="1304671"/>
                </a:lnTo>
                <a:lnTo>
                  <a:pt x="565150" y="1312417"/>
                </a:lnTo>
                <a:lnTo>
                  <a:pt x="584453" y="1312417"/>
                </a:lnTo>
                <a:lnTo>
                  <a:pt x="592201" y="1304671"/>
                </a:lnTo>
                <a:lnTo>
                  <a:pt x="592201" y="1285494"/>
                </a:lnTo>
                <a:lnTo>
                  <a:pt x="584453" y="1277747"/>
                </a:lnTo>
                <a:close/>
              </a:path>
              <a:path extrusionOk="0" h="1781175" w="6172200">
                <a:moveTo>
                  <a:pt x="4683759" y="1266189"/>
                </a:moveTo>
                <a:lnTo>
                  <a:pt x="4664583" y="1266189"/>
                </a:lnTo>
                <a:lnTo>
                  <a:pt x="4656708" y="1273937"/>
                </a:lnTo>
                <a:lnTo>
                  <a:pt x="4656708" y="1293114"/>
                </a:lnTo>
                <a:lnTo>
                  <a:pt x="4664583" y="1300861"/>
                </a:lnTo>
                <a:lnTo>
                  <a:pt x="4683759" y="1300861"/>
                </a:lnTo>
                <a:lnTo>
                  <a:pt x="4691507" y="1293114"/>
                </a:lnTo>
                <a:lnTo>
                  <a:pt x="4691507" y="1273937"/>
                </a:lnTo>
                <a:lnTo>
                  <a:pt x="4683759" y="1266189"/>
                </a:lnTo>
                <a:close/>
              </a:path>
              <a:path extrusionOk="0" h="1781175" w="6172200">
                <a:moveTo>
                  <a:pt x="4823079" y="1260348"/>
                </a:moveTo>
                <a:lnTo>
                  <a:pt x="4803902" y="1260348"/>
                </a:lnTo>
                <a:lnTo>
                  <a:pt x="4796028" y="1268222"/>
                </a:lnTo>
                <a:lnTo>
                  <a:pt x="4796028" y="1287399"/>
                </a:lnTo>
                <a:lnTo>
                  <a:pt x="4803902" y="1295146"/>
                </a:lnTo>
                <a:lnTo>
                  <a:pt x="4823079" y="1295146"/>
                </a:lnTo>
                <a:lnTo>
                  <a:pt x="4830953" y="1287399"/>
                </a:lnTo>
                <a:lnTo>
                  <a:pt x="4830953" y="1268222"/>
                </a:lnTo>
                <a:lnTo>
                  <a:pt x="4823079" y="1260348"/>
                </a:lnTo>
                <a:close/>
              </a:path>
              <a:path extrusionOk="0" h="1781175" w="6172200">
                <a:moveTo>
                  <a:pt x="2785110" y="1254633"/>
                </a:moveTo>
                <a:lnTo>
                  <a:pt x="2765805" y="1254633"/>
                </a:lnTo>
                <a:lnTo>
                  <a:pt x="2758059" y="1262379"/>
                </a:lnTo>
                <a:lnTo>
                  <a:pt x="2758059" y="1281557"/>
                </a:lnTo>
                <a:lnTo>
                  <a:pt x="2765805" y="1289303"/>
                </a:lnTo>
                <a:lnTo>
                  <a:pt x="2785110" y="1289303"/>
                </a:lnTo>
                <a:lnTo>
                  <a:pt x="2792857" y="1281557"/>
                </a:lnTo>
                <a:lnTo>
                  <a:pt x="2792857" y="1262379"/>
                </a:lnTo>
                <a:lnTo>
                  <a:pt x="2785110" y="1254633"/>
                </a:lnTo>
                <a:close/>
              </a:path>
              <a:path extrusionOk="0" h="1781175" w="6172200">
                <a:moveTo>
                  <a:pt x="2041905" y="1254633"/>
                </a:moveTo>
                <a:lnTo>
                  <a:pt x="2022602" y="1254633"/>
                </a:lnTo>
                <a:lnTo>
                  <a:pt x="2014854" y="1262379"/>
                </a:lnTo>
                <a:lnTo>
                  <a:pt x="2014854" y="1281557"/>
                </a:lnTo>
                <a:lnTo>
                  <a:pt x="2022602" y="1289303"/>
                </a:lnTo>
                <a:lnTo>
                  <a:pt x="2041905" y="1289303"/>
                </a:lnTo>
                <a:lnTo>
                  <a:pt x="2049652" y="1281557"/>
                </a:lnTo>
                <a:lnTo>
                  <a:pt x="2049652" y="1262379"/>
                </a:lnTo>
                <a:lnTo>
                  <a:pt x="2041905" y="1254633"/>
                </a:lnTo>
                <a:close/>
              </a:path>
              <a:path extrusionOk="0" h="1781175" w="6172200">
                <a:moveTo>
                  <a:pt x="1240536" y="1254633"/>
                </a:moveTo>
                <a:lnTo>
                  <a:pt x="1221359" y="1254633"/>
                </a:lnTo>
                <a:lnTo>
                  <a:pt x="1213485" y="1262379"/>
                </a:lnTo>
                <a:lnTo>
                  <a:pt x="1213485" y="1281557"/>
                </a:lnTo>
                <a:lnTo>
                  <a:pt x="1221359" y="1289303"/>
                </a:lnTo>
                <a:lnTo>
                  <a:pt x="1240536" y="1289303"/>
                </a:lnTo>
                <a:lnTo>
                  <a:pt x="1248410" y="1281557"/>
                </a:lnTo>
                <a:lnTo>
                  <a:pt x="1248410" y="1262379"/>
                </a:lnTo>
                <a:lnTo>
                  <a:pt x="1240536" y="1254633"/>
                </a:lnTo>
                <a:close/>
              </a:path>
              <a:path extrusionOk="0" h="1781175" w="6172200">
                <a:moveTo>
                  <a:pt x="1008379" y="1254633"/>
                </a:moveTo>
                <a:lnTo>
                  <a:pt x="989076" y="1254633"/>
                </a:lnTo>
                <a:lnTo>
                  <a:pt x="981328" y="1262379"/>
                </a:lnTo>
                <a:lnTo>
                  <a:pt x="981328" y="1281557"/>
                </a:lnTo>
                <a:lnTo>
                  <a:pt x="989076" y="1289303"/>
                </a:lnTo>
                <a:lnTo>
                  <a:pt x="1008379" y="1289303"/>
                </a:lnTo>
                <a:lnTo>
                  <a:pt x="1016126" y="1281557"/>
                </a:lnTo>
                <a:lnTo>
                  <a:pt x="1016126" y="1262379"/>
                </a:lnTo>
                <a:lnTo>
                  <a:pt x="1008379" y="1254633"/>
                </a:lnTo>
                <a:close/>
              </a:path>
              <a:path extrusionOk="0" h="1781175" w="6172200">
                <a:moveTo>
                  <a:pt x="4405122" y="1248790"/>
                </a:moveTo>
                <a:lnTo>
                  <a:pt x="4385818" y="1248790"/>
                </a:lnTo>
                <a:lnTo>
                  <a:pt x="4378071" y="1256538"/>
                </a:lnTo>
                <a:lnTo>
                  <a:pt x="4378071" y="1275714"/>
                </a:lnTo>
                <a:lnTo>
                  <a:pt x="4385818" y="1283589"/>
                </a:lnTo>
                <a:lnTo>
                  <a:pt x="4405122" y="1283589"/>
                </a:lnTo>
                <a:lnTo>
                  <a:pt x="4412869" y="1275714"/>
                </a:lnTo>
                <a:lnTo>
                  <a:pt x="4412869" y="1256538"/>
                </a:lnTo>
                <a:lnTo>
                  <a:pt x="4405122" y="1248790"/>
                </a:lnTo>
                <a:close/>
              </a:path>
              <a:path extrusionOk="0" h="1781175" w="6172200">
                <a:moveTo>
                  <a:pt x="3412108" y="1243076"/>
                </a:moveTo>
                <a:lnTo>
                  <a:pt x="3392931" y="1243076"/>
                </a:lnTo>
                <a:lnTo>
                  <a:pt x="3385184" y="1250823"/>
                </a:lnTo>
                <a:lnTo>
                  <a:pt x="3385184" y="1270000"/>
                </a:lnTo>
                <a:lnTo>
                  <a:pt x="3392931" y="1277747"/>
                </a:lnTo>
                <a:lnTo>
                  <a:pt x="3412108" y="1277747"/>
                </a:lnTo>
                <a:lnTo>
                  <a:pt x="3419982" y="1270000"/>
                </a:lnTo>
                <a:lnTo>
                  <a:pt x="3419982" y="1250823"/>
                </a:lnTo>
                <a:lnTo>
                  <a:pt x="3412108" y="1243076"/>
                </a:lnTo>
                <a:close/>
              </a:path>
              <a:path extrusionOk="0" h="1781175" w="6172200">
                <a:moveTo>
                  <a:pt x="3145028" y="1243076"/>
                </a:moveTo>
                <a:lnTo>
                  <a:pt x="3125851" y="1243076"/>
                </a:lnTo>
                <a:lnTo>
                  <a:pt x="3117977" y="1250823"/>
                </a:lnTo>
                <a:lnTo>
                  <a:pt x="3117977" y="1270000"/>
                </a:lnTo>
                <a:lnTo>
                  <a:pt x="3125851" y="1277747"/>
                </a:lnTo>
                <a:lnTo>
                  <a:pt x="3145028" y="1277747"/>
                </a:lnTo>
                <a:lnTo>
                  <a:pt x="3152902" y="1270000"/>
                </a:lnTo>
                <a:lnTo>
                  <a:pt x="3152902" y="1250823"/>
                </a:lnTo>
                <a:lnTo>
                  <a:pt x="3145028" y="1243076"/>
                </a:lnTo>
                <a:close/>
              </a:path>
              <a:path extrusionOk="0" h="1781175" w="6172200">
                <a:moveTo>
                  <a:pt x="741172" y="1243076"/>
                </a:moveTo>
                <a:lnTo>
                  <a:pt x="721995" y="1243076"/>
                </a:lnTo>
                <a:lnTo>
                  <a:pt x="714248" y="1250823"/>
                </a:lnTo>
                <a:lnTo>
                  <a:pt x="714248" y="1270000"/>
                </a:lnTo>
                <a:lnTo>
                  <a:pt x="721995" y="1277747"/>
                </a:lnTo>
                <a:lnTo>
                  <a:pt x="741172" y="1277747"/>
                </a:lnTo>
                <a:lnTo>
                  <a:pt x="749046" y="1270000"/>
                </a:lnTo>
                <a:lnTo>
                  <a:pt x="749046" y="1250823"/>
                </a:lnTo>
                <a:lnTo>
                  <a:pt x="741172" y="1243076"/>
                </a:lnTo>
                <a:close/>
              </a:path>
              <a:path extrusionOk="0" h="1781175" w="6172200">
                <a:moveTo>
                  <a:pt x="4288917" y="1237234"/>
                </a:moveTo>
                <a:lnTo>
                  <a:pt x="4269740" y="1237234"/>
                </a:lnTo>
                <a:lnTo>
                  <a:pt x="4261866" y="1244980"/>
                </a:lnTo>
                <a:lnTo>
                  <a:pt x="4261866" y="1264158"/>
                </a:lnTo>
                <a:lnTo>
                  <a:pt x="4269740" y="1272032"/>
                </a:lnTo>
                <a:lnTo>
                  <a:pt x="4288917" y="1272032"/>
                </a:lnTo>
                <a:lnTo>
                  <a:pt x="4296791" y="1264158"/>
                </a:lnTo>
                <a:lnTo>
                  <a:pt x="4296791" y="1244980"/>
                </a:lnTo>
                <a:lnTo>
                  <a:pt x="4288917" y="1237234"/>
                </a:lnTo>
                <a:close/>
              </a:path>
              <a:path extrusionOk="0" h="1781175" w="6172200">
                <a:moveTo>
                  <a:pt x="2680589" y="1231519"/>
                </a:moveTo>
                <a:lnTo>
                  <a:pt x="2661285" y="1231519"/>
                </a:lnTo>
                <a:lnTo>
                  <a:pt x="2653538" y="1239265"/>
                </a:lnTo>
                <a:lnTo>
                  <a:pt x="2653538" y="1258442"/>
                </a:lnTo>
                <a:lnTo>
                  <a:pt x="2661285" y="1266189"/>
                </a:lnTo>
                <a:lnTo>
                  <a:pt x="2680589" y="1266189"/>
                </a:lnTo>
                <a:lnTo>
                  <a:pt x="2688336" y="1258442"/>
                </a:lnTo>
                <a:lnTo>
                  <a:pt x="2688336" y="1239265"/>
                </a:lnTo>
                <a:lnTo>
                  <a:pt x="2680589" y="1231519"/>
                </a:lnTo>
                <a:close/>
              </a:path>
              <a:path extrusionOk="0" h="1781175" w="6172200">
                <a:moveTo>
                  <a:pt x="2152141" y="1225677"/>
                </a:moveTo>
                <a:lnTo>
                  <a:pt x="2132965" y="1225677"/>
                </a:lnTo>
                <a:lnTo>
                  <a:pt x="2125091" y="1233424"/>
                </a:lnTo>
                <a:lnTo>
                  <a:pt x="2125091" y="1252601"/>
                </a:lnTo>
                <a:lnTo>
                  <a:pt x="2132965" y="1260348"/>
                </a:lnTo>
                <a:lnTo>
                  <a:pt x="2152141" y="1260348"/>
                </a:lnTo>
                <a:lnTo>
                  <a:pt x="2160016" y="1252601"/>
                </a:lnTo>
                <a:lnTo>
                  <a:pt x="2160016" y="1233424"/>
                </a:lnTo>
                <a:lnTo>
                  <a:pt x="2152141" y="1225677"/>
                </a:lnTo>
                <a:close/>
              </a:path>
              <a:path extrusionOk="0" h="1781175" w="6172200">
                <a:moveTo>
                  <a:pt x="1821179" y="1225677"/>
                </a:moveTo>
                <a:lnTo>
                  <a:pt x="1802002" y="1225677"/>
                </a:lnTo>
                <a:lnTo>
                  <a:pt x="1794128" y="1233424"/>
                </a:lnTo>
                <a:lnTo>
                  <a:pt x="1794128" y="1252601"/>
                </a:lnTo>
                <a:lnTo>
                  <a:pt x="1802002" y="1260348"/>
                </a:lnTo>
                <a:lnTo>
                  <a:pt x="1821179" y="1260348"/>
                </a:lnTo>
                <a:lnTo>
                  <a:pt x="1829053" y="1252601"/>
                </a:lnTo>
                <a:lnTo>
                  <a:pt x="1829053" y="1233424"/>
                </a:lnTo>
                <a:lnTo>
                  <a:pt x="1821179" y="1225677"/>
                </a:lnTo>
                <a:close/>
              </a:path>
              <a:path extrusionOk="0" h="1781175" w="6172200">
                <a:moveTo>
                  <a:pt x="3272790" y="1219835"/>
                </a:moveTo>
                <a:lnTo>
                  <a:pt x="3253613" y="1219835"/>
                </a:lnTo>
                <a:lnTo>
                  <a:pt x="3245739" y="1227709"/>
                </a:lnTo>
                <a:lnTo>
                  <a:pt x="3245739" y="1246886"/>
                </a:lnTo>
                <a:lnTo>
                  <a:pt x="3253613" y="1254633"/>
                </a:lnTo>
                <a:lnTo>
                  <a:pt x="3272790" y="1254633"/>
                </a:lnTo>
                <a:lnTo>
                  <a:pt x="3280664" y="1246886"/>
                </a:lnTo>
                <a:lnTo>
                  <a:pt x="3280664" y="1227709"/>
                </a:lnTo>
                <a:lnTo>
                  <a:pt x="3272790" y="1219835"/>
                </a:lnTo>
                <a:close/>
              </a:path>
              <a:path extrusionOk="0" h="1781175" w="6172200">
                <a:moveTo>
                  <a:pt x="2564384" y="1219835"/>
                </a:moveTo>
                <a:lnTo>
                  <a:pt x="2545207" y="1219835"/>
                </a:lnTo>
                <a:lnTo>
                  <a:pt x="2537333" y="1227709"/>
                </a:lnTo>
                <a:lnTo>
                  <a:pt x="2537333" y="1246886"/>
                </a:lnTo>
                <a:lnTo>
                  <a:pt x="2545207" y="1254633"/>
                </a:lnTo>
                <a:lnTo>
                  <a:pt x="2564384" y="1254633"/>
                </a:lnTo>
                <a:lnTo>
                  <a:pt x="2572258" y="1246886"/>
                </a:lnTo>
                <a:lnTo>
                  <a:pt x="2572258" y="1227709"/>
                </a:lnTo>
                <a:lnTo>
                  <a:pt x="2564384" y="1219835"/>
                </a:lnTo>
                <a:close/>
              </a:path>
              <a:path extrusionOk="0" h="1781175" w="6172200">
                <a:moveTo>
                  <a:pt x="1705102" y="1219835"/>
                </a:moveTo>
                <a:lnTo>
                  <a:pt x="1685798" y="1219835"/>
                </a:lnTo>
                <a:lnTo>
                  <a:pt x="1678051" y="1227709"/>
                </a:lnTo>
                <a:lnTo>
                  <a:pt x="1678051" y="1246886"/>
                </a:lnTo>
                <a:lnTo>
                  <a:pt x="1685798" y="1254633"/>
                </a:lnTo>
                <a:lnTo>
                  <a:pt x="1705102" y="1254633"/>
                </a:lnTo>
                <a:lnTo>
                  <a:pt x="1712849" y="1246886"/>
                </a:lnTo>
                <a:lnTo>
                  <a:pt x="1712849" y="1227709"/>
                </a:lnTo>
                <a:lnTo>
                  <a:pt x="1705102" y="1219835"/>
                </a:lnTo>
                <a:close/>
              </a:path>
              <a:path extrusionOk="0" h="1781175" w="6172200">
                <a:moveTo>
                  <a:pt x="4590923" y="1214120"/>
                </a:moveTo>
                <a:lnTo>
                  <a:pt x="4571619" y="1214120"/>
                </a:lnTo>
                <a:lnTo>
                  <a:pt x="4563872" y="1221866"/>
                </a:lnTo>
                <a:lnTo>
                  <a:pt x="4563872" y="1241044"/>
                </a:lnTo>
                <a:lnTo>
                  <a:pt x="4571619" y="1248790"/>
                </a:lnTo>
                <a:lnTo>
                  <a:pt x="4590923" y="1248790"/>
                </a:lnTo>
                <a:lnTo>
                  <a:pt x="4598670" y="1241044"/>
                </a:lnTo>
                <a:lnTo>
                  <a:pt x="4598670" y="1221866"/>
                </a:lnTo>
                <a:lnTo>
                  <a:pt x="4590923" y="1214120"/>
                </a:lnTo>
                <a:close/>
              </a:path>
              <a:path extrusionOk="0" h="1781175" w="6172200">
                <a:moveTo>
                  <a:pt x="3975354" y="1214120"/>
                </a:moveTo>
                <a:lnTo>
                  <a:pt x="3956177" y="1214120"/>
                </a:lnTo>
                <a:lnTo>
                  <a:pt x="3948303" y="1221866"/>
                </a:lnTo>
                <a:lnTo>
                  <a:pt x="3948303" y="1241044"/>
                </a:lnTo>
                <a:lnTo>
                  <a:pt x="3956177" y="1248790"/>
                </a:lnTo>
                <a:lnTo>
                  <a:pt x="3975354" y="1248790"/>
                </a:lnTo>
                <a:lnTo>
                  <a:pt x="3983228" y="1241044"/>
                </a:lnTo>
                <a:lnTo>
                  <a:pt x="3983228" y="1221866"/>
                </a:lnTo>
                <a:lnTo>
                  <a:pt x="3975354" y="1214120"/>
                </a:lnTo>
                <a:close/>
              </a:path>
              <a:path extrusionOk="0" h="1781175" w="6172200">
                <a:moveTo>
                  <a:pt x="3609594" y="1214120"/>
                </a:moveTo>
                <a:lnTo>
                  <a:pt x="3590290" y="1214120"/>
                </a:lnTo>
                <a:lnTo>
                  <a:pt x="3582543" y="1221866"/>
                </a:lnTo>
                <a:lnTo>
                  <a:pt x="3582543" y="1241044"/>
                </a:lnTo>
                <a:lnTo>
                  <a:pt x="3590290" y="1248790"/>
                </a:lnTo>
                <a:lnTo>
                  <a:pt x="3609594" y="1248790"/>
                </a:lnTo>
                <a:lnTo>
                  <a:pt x="3617341" y="1241044"/>
                </a:lnTo>
                <a:lnTo>
                  <a:pt x="3617341" y="1221866"/>
                </a:lnTo>
                <a:lnTo>
                  <a:pt x="3609594" y="1214120"/>
                </a:lnTo>
                <a:close/>
              </a:path>
              <a:path extrusionOk="0" h="1781175" w="6172200">
                <a:moveTo>
                  <a:pt x="1368298" y="1214120"/>
                </a:moveTo>
                <a:lnTo>
                  <a:pt x="1349121" y="1214120"/>
                </a:lnTo>
                <a:lnTo>
                  <a:pt x="1341247" y="1221866"/>
                </a:lnTo>
                <a:lnTo>
                  <a:pt x="1341247" y="1241044"/>
                </a:lnTo>
                <a:lnTo>
                  <a:pt x="1349121" y="1248790"/>
                </a:lnTo>
                <a:lnTo>
                  <a:pt x="1368298" y="1248790"/>
                </a:lnTo>
                <a:lnTo>
                  <a:pt x="1376172" y="1241044"/>
                </a:lnTo>
                <a:lnTo>
                  <a:pt x="1376172" y="1221866"/>
                </a:lnTo>
                <a:lnTo>
                  <a:pt x="1368298" y="1214120"/>
                </a:lnTo>
                <a:close/>
              </a:path>
              <a:path extrusionOk="0" h="1781175" w="6172200">
                <a:moveTo>
                  <a:pt x="485775" y="1214120"/>
                </a:moveTo>
                <a:lnTo>
                  <a:pt x="466471" y="1214120"/>
                </a:lnTo>
                <a:lnTo>
                  <a:pt x="458724" y="1221866"/>
                </a:lnTo>
                <a:lnTo>
                  <a:pt x="458724" y="1241044"/>
                </a:lnTo>
                <a:lnTo>
                  <a:pt x="466471" y="1248790"/>
                </a:lnTo>
                <a:lnTo>
                  <a:pt x="485775" y="1248790"/>
                </a:lnTo>
                <a:lnTo>
                  <a:pt x="493522" y="1241044"/>
                </a:lnTo>
                <a:lnTo>
                  <a:pt x="493522" y="1221866"/>
                </a:lnTo>
                <a:lnTo>
                  <a:pt x="485775" y="1214120"/>
                </a:lnTo>
                <a:close/>
              </a:path>
              <a:path extrusionOk="0" h="1781175" w="6172200">
                <a:moveTo>
                  <a:pt x="4097274" y="1202563"/>
                </a:moveTo>
                <a:lnTo>
                  <a:pt x="4078097" y="1202563"/>
                </a:lnTo>
                <a:lnTo>
                  <a:pt x="4070223" y="1210310"/>
                </a:lnTo>
                <a:lnTo>
                  <a:pt x="4070223" y="1229487"/>
                </a:lnTo>
                <a:lnTo>
                  <a:pt x="4078097" y="1237234"/>
                </a:lnTo>
                <a:lnTo>
                  <a:pt x="4097274" y="1237234"/>
                </a:lnTo>
                <a:lnTo>
                  <a:pt x="4105148" y="1229487"/>
                </a:lnTo>
                <a:lnTo>
                  <a:pt x="4105148" y="1210310"/>
                </a:lnTo>
                <a:lnTo>
                  <a:pt x="4097274" y="1202563"/>
                </a:lnTo>
                <a:close/>
              </a:path>
              <a:path extrusionOk="0" h="1781175" w="6172200">
                <a:moveTo>
                  <a:pt x="2367026" y="1202563"/>
                </a:moveTo>
                <a:lnTo>
                  <a:pt x="2347722" y="1202563"/>
                </a:lnTo>
                <a:lnTo>
                  <a:pt x="2339975" y="1210310"/>
                </a:lnTo>
                <a:lnTo>
                  <a:pt x="2339975" y="1229487"/>
                </a:lnTo>
                <a:lnTo>
                  <a:pt x="2347722" y="1237234"/>
                </a:lnTo>
                <a:lnTo>
                  <a:pt x="2367026" y="1237234"/>
                </a:lnTo>
                <a:lnTo>
                  <a:pt x="2374773" y="1229487"/>
                </a:lnTo>
                <a:lnTo>
                  <a:pt x="2374773" y="1210310"/>
                </a:lnTo>
                <a:lnTo>
                  <a:pt x="2367026" y="1202563"/>
                </a:lnTo>
                <a:close/>
              </a:path>
              <a:path extrusionOk="0" h="1781175" w="6172200">
                <a:moveTo>
                  <a:pt x="2268347" y="1202563"/>
                </a:moveTo>
                <a:lnTo>
                  <a:pt x="2249042" y="1202563"/>
                </a:lnTo>
                <a:lnTo>
                  <a:pt x="2241296" y="1210310"/>
                </a:lnTo>
                <a:lnTo>
                  <a:pt x="2241296" y="1229487"/>
                </a:lnTo>
                <a:lnTo>
                  <a:pt x="2249042" y="1237234"/>
                </a:lnTo>
                <a:lnTo>
                  <a:pt x="2268347" y="1237234"/>
                </a:lnTo>
                <a:lnTo>
                  <a:pt x="2276094" y="1229487"/>
                </a:lnTo>
                <a:lnTo>
                  <a:pt x="2276094" y="1210310"/>
                </a:lnTo>
                <a:lnTo>
                  <a:pt x="2268347" y="1202563"/>
                </a:lnTo>
                <a:close/>
              </a:path>
              <a:path extrusionOk="0" h="1781175" w="6172200">
                <a:moveTo>
                  <a:pt x="1954784" y="1202563"/>
                </a:moveTo>
                <a:lnTo>
                  <a:pt x="1935479" y="1202563"/>
                </a:lnTo>
                <a:lnTo>
                  <a:pt x="1927733" y="1210310"/>
                </a:lnTo>
                <a:lnTo>
                  <a:pt x="1927733" y="1229487"/>
                </a:lnTo>
                <a:lnTo>
                  <a:pt x="1935479" y="1237234"/>
                </a:lnTo>
                <a:lnTo>
                  <a:pt x="1954784" y="1237234"/>
                </a:lnTo>
                <a:lnTo>
                  <a:pt x="1962530" y="1229487"/>
                </a:lnTo>
                <a:lnTo>
                  <a:pt x="1962530" y="1210310"/>
                </a:lnTo>
                <a:lnTo>
                  <a:pt x="1954784" y="1202563"/>
                </a:lnTo>
                <a:close/>
              </a:path>
              <a:path extrusionOk="0" h="1781175" w="6172200">
                <a:moveTo>
                  <a:pt x="1136014" y="1202563"/>
                </a:moveTo>
                <a:lnTo>
                  <a:pt x="1116838" y="1202563"/>
                </a:lnTo>
                <a:lnTo>
                  <a:pt x="1108964" y="1210310"/>
                </a:lnTo>
                <a:lnTo>
                  <a:pt x="1108964" y="1229487"/>
                </a:lnTo>
                <a:lnTo>
                  <a:pt x="1116838" y="1237234"/>
                </a:lnTo>
                <a:lnTo>
                  <a:pt x="1136014" y="1237234"/>
                </a:lnTo>
                <a:lnTo>
                  <a:pt x="1143889" y="1229487"/>
                </a:lnTo>
                <a:lnTo>
                  <a:pt x="1143889" y="1210310"/>
                </a:lnTo>
                <a:lnTo>
                  <a:pt x="1136014" y="1202563"/>
                </a:lnTo>
                <a:close/>
              </a:path>
              <a:path extrusionOk="0" h="1781175" w="6172200">
                <a:moveTo>
                  <a:pt x="3865118" y="1196721"/>
                </a:moveTo>
                <a:lnTo>
                  <a:pt x="3845814" y="1196721"/>
                </a:lnTo>
                <a:lnTo>
                  <a:pt x="3838067" y="1204467"/>
                </a:lnTo>
                <a:lnTo>
                  <a:pt x="3838067" y="1223645"/>
                </a:lnTo>
                <a:lnTo>
                  <a:pt x="3845814" y="1231519"/>
                </a:lnTo>
                <a:lnTo>
                  <a:pt x="3865118" y="1231519"/>
                </a:lnTo>
                <a:lnTo>
                  <a:pt x="3872865" y="1223645"/>
                </a:lnTo>
                <a:lnTo>
                  <a:pt x="3872865" y="1204467"/>
                </a:lnTo>
                <a:lnTo>
                  <a:pt x="3865118" y="1196721"/>
                </a:lnTo>
                <a:close/>
              </a:path>
              <a:path extrusionOk="0" h="1781175" w="6172200">
                <a:moveTo>
                  <a:pt x="1472819" y="1196721"/>
                </a:moveTo>
                <a:lnTo>
                  <a:pt x="1453641" y="1196721"/>
                </a:lnTo>
                <a:lnTo>
                  <a:pt x="1445767" y="1204467"/>
                </a:lnTo>
                <a:lnTo>
                  <a:pt x="1445767" y="1223645"/>
                </a:lnTo>
                <a:lnTo>
                  <a:pt x="1453641" y="1231519"/>
                </a:lnTo>
                <a:lnTo>
                  <a:pt x="1472819" y="1231519"/>
                </a:lnTo>
                <a:lnTo>
                  <a:pt x="1480692" y="1223645"/>
                </a:lnTo>
                <a:lnTo>
                  <a:pt x="1480692" y="1204467"/>
                </a:lnTo>
                <a:lnTo>
                  <a:pt x="1472819" y="1196721"/>
                </a:lnTo>
                <a:close/>
              </a:path>
              <a:path extrusionOk="0" h="1781175" w="6172200">
                <a:moveTo>
                  <a:pt x="2994152" y="1185164"/>
                </a:moveTo>
                <a:lnTo>
                  <a:pt x="2974848" y="1185164"/>
                </a:lnTo>
                <a:lnTo>
                  <a:pt x="2967101" y="1192911"/>
                </a:lnTo>
                <a:lnTo>
                  <a:pt x="2967101" y="1212088"/>
                </a:lnTo>
                <a:lnTo>
                  <a:pt x="2974848" y="1219835"/>
                </a:lnTo>
                <a:lnTo>
                  <a:pt x="2994152" y="1219835"/>
                </a:lnTo>
                <a:lnTo>
                  <a:pt x="3001899" y="1212088"/>
                </a:lnTo>
                <a:lnTo>
                  <a:pt x="3001899" y="1192911"/>
                </a:lnTo>
                <a:lnTo>
                  <a:pt x="2994152" y="1185164"/>
                </a:lnTo>
                <a:close/>
              </a:path>
              <a:path extrusionOk="0" h="1781175" w="6172200">
                <a:moveTo>
                  <a:pt x="874776" y="1185164"/>
                </a:moveTo>
                <a:lnTo>
                  <a:pt x="855472" y="1185164"/>
                </a:lnTo>
                <a:lnTo>
                  <a:pt x="847725" y="1192911"/>
                </a:lnTo>
                <a:lnTo>
                  <a:pt x="847725" y="1212088"/>
                </a:lnTo>
                <a:lnTo>
                  <a:pt x="855472" y="1219835"/>
                </a:lnTo>
                <a:lnTo>
                  <a:pt x="874776" y="1219835"/>
                </a:lnTo>
                <a:lnTo>
                  <a:pt x="882523" y="1212088"/>
                </a:lnTo>
                <a:lnTo>
                  <a:pt x="882523" y="1192911"/>
                </a:lnTo>
                <a:lnTo>
                  <a:pt x="874776" y="1185164"/>
                </a:lnTo>
                <a:close/>
              </a:path>
              <a:path extrusionOk="0" h="1781175" w="6172200">
                <a:moveTo>
                  <a:pt x="4480559" y="1179449"/>
                </a:moveTo>
                <a:lnTo>
                  <a:pt x="4461256" y="1179449"/>
                </a:lnTo>
                <a:lnTo>
                  <a:pt x="4453508" y="1187196"/>
                </a:lnTo>
                <a:lnTo>
                  <a:pt x="4453508" y="1206373"/>
                </a:lnTo>
                <a:lnTo>
                  <a:pt x="4461256" y="1214120"/>
                </a:lnTo>
                <a:lnTo>
                  <a:pt x="4480559" y="1214120"/>
                </a:lnTo>
                <a:lnTo>
                  <a:pt x="4488307" y="1206373"/>
                </a:lnTo>
                <a:lnTo>
                  <a:pt x="4488307" y="1187196"/>
                </a:lnTo>
                <a:lnTo>
                  <a:pt x="4480559" y="1179449"/>
                </a:lnTo>
                <a:close/>
              </a:path>
              <a:path extrusionOk="0" h="1781175" w="6172200">
                <a:moveTo>
                  <a:pt x="2471547" y="1179449"/>
                </a:moveTo>
                <a:lnTo>
                  <a:pt x="2452242" y="1179449"/>
                </a:lnTo>
                <a:lnTo>
                  <a:pt x="2444496" y="1187196"/>
                </a:lnTo>
                <a:lnTo>
                  <a:pt x="2444496" y="1206373"/>
                </a:lnTo>
                <a:lnTo>
                  <a:pt x="2452242" y="1214120"/>
                </a:lnTo>
                <a:lnTo>
                  <a:pt x="2471547" y="1214120"/>
                </a:lnTo>
                <a:lnTo>
                  <a:pt x="2479294" y="1206373"/>
                </a:lnTo>
                <a:lnTo>
                  <a:pt x="2479294" y="1187196"/>
                </a:lnTo>
                <a:lnTo>
                  <a:pt x="2471547" y="1179449"/>
                </a:lnTo>
                <a:close/>
              </a:path>
              <a:path extrusionOk="0" h="1781175" w="6172200">
                <a:moveTo>
                  <a:pt x="1583182" y="1179449"/>
                </a:moveTo>
                <a:lnTo>
                  <a:pt x="1563877" y="1179449"/>
                </a:lnTo>
                <a:lnTo>
                  <a:pt x="1556130" y="1187196"/>
                </a:lnTo>
                <a:lnTo>
                  <a:pt x="1556130" y="1206373"/>
                </a:lnTo>
                <a:lnTo>
                  <a:pt x="1563877" y="1214120"/>
                </a:lnTo>
                <a:lnTo>
                  <a:pt x="1583182" y="1214120"/>
                </a:lnTo>
                <a:lnTo>
                  <a:pt x="1590928" y="1206373"/>
                </a:lnTo>
                <a:lnTo>
                  <a:pt x="1590928" y="1187196"/>
                </a:lnTo>
                <a:lnTo>
                  <a:pt x="1583182" y="1179449"/>
                </a:lnTo>
                <a:close/>
              </a:path>
              <a:path extrusionOk="0" h="1781175" w="6172200">
                <a:moveTo>
                  <a:pt x="4892802" y="1167764"/>
                </a:moveTo>
                <a:lnTo>
                  <a:pt x="4873498" y="1167764"/>
                </a:lnTo>
                <a:lnTo>
                  <a:pt x="4865751" y="1175639"/>
                </a:lnTo>
                <a:lnTo>
                  <a:pt x="4865751" y="1194815"/>
                </a:lnTo>
                <a:lnTo>
                  <a:pt x="4873498" y="1202563"/>
                </a:lnTo>
                <a:lnTo>
                  <a:pt x="4892802" y="1202563"/>
                </a:lnTo>
                <a:lnTo>
                  <a:pt x="4900549" y="1194815"/>
                </a:lnTo>
                <a:lnTo>
                  <a:pt x="4900549" y="1175639"/>
                </a:lnTo>
                <a:lnTo>
                  <a:pt x="4892802" y="1167764"/>
                </a:lnTo>
                <a:close/>
              </a:path>
              <a:path extrusionOk="0" h="1781175" w="6172200">
                <a:moveTo>
                  <a:pt x="3725672" y="1162050"/>
                </a:moveTo>
                <a:lnTo>
                  <a:pt x="3706495" y="1162050"/>
                </a:lnTo>
                <a:lnTo>
                  <a:pt x="3698621" y="1169797"/>
                </a:lnTo>
                <a:lnTo>
                  <a:pt x="3698621" y="1188974"/>
                </a:lnTo>
                <a:lnTo>
                  <a:pt x="3706495" y="1196721"/>
                </a:lnTo>
                <a:lnTo>
                  <a:pt x="3725672" y="1196721"/>
                </a:lnTo>
                <a:lnTo>
                  <a:pt x="3733546" y="1188974"/>
                </a:lnTo>
                <a:lnTo>
                  <a:pt x="3733546" y="1169797"/>
                </a:lnTo>
                <a:lnTo>
                  <a:pt x="3725672" y="1162050"/>
                </a:lnTo>
                <a:close/>
              </a:path>
              <a:path extrusionOk="0" h="1781175" w="6172200">
                <a:moveTo>
                  <a:pt x="3493516" y="1162050"/>
                </a:moveTo>
                <a:lnTo>
                  <a:pt x="3474211" y="1162050"/>
                </a:lnTo>
                <a:lnTo>
                  <a:pt x="3466465" y="1169797"/>
                </a:lnTo>
                <a:lnTo>
                  <a:pt x="3466465" y="1188974"/>
                </a:lnTo>
                <a:lnTo>
                  <a:pt x="3474211" y="1196721"/>
                </a:lnTo>
                <a:lnTo>
                  <a:pt x="3493516" y="1196721"/>
                </a:lnTo>
                <a:lnTo>
                  <a:pt x="3501263" y="1188974"/>
                </a:lnTo>
                <a:lnTo>
                  <a:pt x="3501263" y="1169797"/>
                </a:lnTo>
                <a:lnTo>
                  <a:pt x="3493516" y="1162050"/>
                </a:lnTo>
                <a:close/>
              </a:path>
              <a:path extrusionOk="0" h="1781175" w="6172200">
                <a:moveTo>
                  <a:pt x="590296" y="1156208"/>
                </a:moveTo>
                <a:lnTo>
                  <a:pt x="570991" y="1156208"/>
                </a:lnTo>
                <a:lnTo>
                  <a:pt x="563245" y="1163954"/>
                </a:lnTo>
                <a:lnTo>
                  <a:pt x="563245" y="1183132"/>
                </a:lnTo>
                <a:lnTo>
                  <a:pt x="570991" y="1191005"/>
                </a:lnTo>
                <a:lnTo>
                  <a:pt x="590296" y="1191005"/>
                </a:lnTo>
                <a:lnTo>
                  <a:pt x="598042" y="1183132"/>
                </a:lnTo>
                <a:lnTo>
                  <a:pt x="598042" y="1163954"/>
                </a:lnTo>
                <a:lnTo>
                  <a:pt x="590296" y="1156208"/>
                </a:lnTo>
                <a:close/>
              </a:path>
              <a:path extrusionOk="0" h="1781175" w="6172200">
                <a:moveTo>
                  <a:pt x="2860548" y="1150492"/>
                </a:moveTo>
                <a:lnTo>
                  <a:pt x="2841371" y="1150492"/>
                </a:lnTo>
                <a:lnTo>
                  <a:pt x="2833497" y="1158239"/>
                </a:lnTo>
                <a:lnTo>
                  <a:pt x="2833497" y="1177416"/>
                </a:lnTo>
                <a:lnTo>
                  <a:pt x="2841371" y="1185164"/>
                </a:lnTo>
                <a:lnTo>
                  <a:pt x="2860548" y="1185164"/>
                </a:lnTo>
                <a:lnTo>
                  <a:pt x="2868422" y="1177416"/>
                </a:lnTo>
                <a:lnTo>
                  <a:pt x="2868422" y="1158239"/>
                </a:lnTo>
                <a:lnTo>
                  <a:pt x="2860548" y="1150492"/>
                </a:lnTo>
                <a:close/>
              </a:path>
              <a:path extrusionOk="0" h="1781175" w="6172200">
                <a:moveTo>
                  <a:pt x="985138" y="1150492"/>
                </a:moveTo>
                <a:lnTo>
                  <a:pt x="965835" y="1150492"/>
                </a:lnTo>
                <a:lnTo>
                  <a:pt x="958088" y="1158239"/>
                </a:lnTo>
                <a:lnTo>
                  <a:pt x="958088" y="1177416"/>
                </a:lnTo>
                <a:lnTo>
                  <a:pt x="965835" y="1185164"/>
                </a:lnTo>
                <a:lnTo>
                  <a:pt x="985138" y="1185164"/>
                </a:lnTo>
                <a:lnTo>
                  <a:pt x="992886" y="1177416"/>
                </a:lnTo>
                <a:lnTo>
                  <a:pt x="992886" y="1158239"/>
                </a:lnTo>
                <a:lnTo>
                  <a:pt x="985138" y="1150492"/>
                </a:lnTo>
                <a:close/>
              </a:path>
              <a:path extrusionOk="0" h="1781175" w="6172200">
                <a:moveTo>
                  <a:pt x="4776724" y="1144651"/>
                </a:moveTo>
                <a:lnTo>
                  <a:pt x="4757420" y="1144651"/>
                </a:lnTo>
                <a:lnTo>
                  <a:pt x="4749673" y="1152398"/>
                </a:lnTo>
                <a:lnTo>
                  <a:pt x="4749673" y="1171575"/>
                </a:lnTo>
                <a:lnTo>
                  <a:pt x="4757420" y="1179449"/>
                </a:lnTo>
                <a:lnTo>
                  <a:pt x="4776724" y="1179449"/>
                </a:lnTo>
                <a:lnTo>
                  <a:pt x="4784471" y="1171575"/>
                </a:lnTo>
                <a:lnTo>
                  <a:pt x="4784471" y="1152398"/>
                </a:lnTo>
                <a:lnTo>
                  <a:pt x="4776724" y="1144651"/>
                </a:lnTo>
                <a:close/>
              </a:path>
              <a:path extrusionOk="0" h="1781175" w="6172200">
                <a:moveTo>
                  <a:pt x="4225035" y="1144651"/>
                </a:moveTo>
                <a:lnTo>
                  <a:pt x="4205858" y="1144651"/>
                </a:lnTo>
                <a:lnTo>
                  <a:pt x="4197984" y="1152398"/>
                </a:lnTo>
                <a:lnTo>
                  <a:pt x="4197984" y="1171575"/>
                </a:lnTo>
                <a:lnTo>
                  <a:pt x="4205858" y="1179449"/>
                </a:lnTo>
                <a:lnTo>
                  <a:pt x="4225035" y="1179449"/>
                </a:lnTo>
                <a:lnTo>
                  <a:pt x="4232909" y="1171575"/>
                </a:lnTo>
                <a:lnTo>
                  <a:pt x="4232909" y="1152398"/>
                </a:lnTo>
                <a:lnTo>
                  <a:pt x="4225035" y="1144651"/>
                </a:lnTo>
                <a:close/>
              </a:path>
              <a:path extrusionOk="0" h="1781175" w="6172200">
                <a:moveTo>
                  <a:pt x="3121786" y="1144651"/>
                </a:moveTo>
                <a:lnTo>
                  <a:pt x="3102609" y="1144651"/>
                </a:lnTo>
                <a:lnTo>
                  <a:pt x="3094863" y="1152398"/>
                </a:lnTo>
                <a:lnTo>
                  <a:pt x="3094863" y="1171575"/>
                </a:lnTo>
                <a:lnTo>
                  <a:pt x="3102609" y="1179449"/>
                </a:lnTo>
                <a:lnTo>
                  <a:pt x="3121786" y="1179449"/>
                </a:lnTo>
                <a:lnTo>
                  <a:pt x="3129660" y="1171575"/>
                </a:lnTo>
                <a:lnTo>
                  <a:pt x="3129660" y="1152398"/>
                </a:lnTo>
                <a:lnTo>
                  <a:pt x="3121786" y="1144651"/>
                </a:lnTo>
                <a:close/>
              </a:path>
              <a:path extrusionOk="0" h="1781175" w="6172200">
                <a:moveTo>
                  <a:pt x="694816" y="1144651"/>
                </a:moveTo>
                <a:lnTo>
                  <a:pt x="675513" y="1144651"/>
                </a:lnTo>
                <a:lnTo>
                  <a:pt x="667765" y="1152398"/>
                </a:lnTo>
                <a:lnTo>
                  <a:pt x="667765" y="1171575"/>
                </a:lnTo>
                <a:lnTo>
                  <a:pt x="675513" y="1179449"/>
                </a:lnTo>
                <a:lnTo>
                  <a:pt x="694816" y="1179449"/>
                </a:lnTo>
                <a:lnTo>
                  <a:pt x="702563" y="1171575"/>
                </a:lnTo>
                <a:lnTo>
                  <a:pt x="702563" y="1152398"/>
                </a:lnTo>
                <a:lnTo>
                  <a:pt x="694816" y="1144651"/>
                </a:lnTo>
                <a:close/>
              </a:path>
              <a:path extrusionOk="0" h="1781175" w="6172200">
                <a:moveTo>
                  <a:pt x="4672203" y="1138936"/>
                </a:moveTo>
                <a:lnTo>
                  <a:pt x="4652899" y="1138936"/>
                </a:lnTo>
                <a:lnTo>
                  <a:pt x="4645152" y="1146683"/>
                </a:lnTo>
                <a:lnTo>
                  <a:pt x="4645152" y="1165860"/>
                </a:lnTo>
                <a:lnTo>
                  <a:pt x="4652899" y="1173607"/>
                </a:lnTo>
                <a:lnTo>
                  <a:pt x="4672203" y="1173607"/>
                </a:lnTo>
                <a:lnTo>
                  <a:pt x="4679950" y="1165860"/>
                </a:lnTo>
                <a:lnTo>
                  <a:pt x="4679950" y="1146683"/>
                </a:lnTo>
                <a:lnTo>
                  <a:pt x="4672203" y="1138936"/>
                </a:lnTo>
                <a:close/>
              </a:path>
              <a:path extrusionOk="0" h="1781175" w="6172200">
                <a:moveTo>
                  <a:pt x="1246377" y="1127252"/>
                </a:moveTo>
                <a:lnTo>
                  <a:pt x="1227201" y="1127252"/>
                </a:lnTo>
                <a:lnTo>
                  <a:pt x="1219327" y="1135126"/>
                </a:lnTo>
                <a:lnTo>
                  <a:pt x="1219327" y="1154302"/>
                </a:lnTo>
                <a:lnTo>
                  <a:pt x="1227201" y="1162050"/>
                </a:lnTo>
                <a:lnTo>
                  <a:pt x="1246377" y="1162050"/>
                </a:lnTo>
                <a:lnTo>
                  <a:pt x="1254125" y="1154302"/>
                </a:lnTo>
                <a:lnTo>
                  <a:pt x="1254125" y="1135126"/>
                </a:lnTo>
                <a:lnTo>
                  <a:pt x="1246377" y="1127252"/>
                </a:lnTo>
                <a:close/>
              </a:path>
              <a:path extrusionOk="0" h="1781175" w="6172200">
                <a:moveTo>
                  <a:pt x="3371469" y="1121537"/>
                </a:moveTo>
                <a:lnTo>
                  <a:pt x="3352292" y="1121537"/>
                </a:lnTo>
                <a:lnTo>
                  <a:pt x="3344545" y="1129284"/>
                </a:lnTo>
                <a:lnTo>
                  <a:pt x="3344545" y="1148461"/>
                </a:lnTo>
                <a:lnTo>
                  <a:pt x="3352292" y="1156208"/>
                </a:lnTo>
                <a:lnTo>
                  <a:pt x="3371469" y="1156208"/>
                </a:lnTo>
                <a:lnTo>
                  <a:pt x="3379343" y="1148461"/>
                </a:lnTo>
                <a:lnTo>
                  <a:pt x="3379343" y="1129284"/>
                </a:lnTo>
                <a:lnTo>
                  <a:pt x="3371469" y="1121537"/>
                </a:lnTo>
                <a:close/>
              </a:path>
              <a:path extrusionOk="0" h="1781175" w="6172200">
                <a:moveTo>
                  <a:pt x="2622550" y="1121537"/>
                </a:moveTo>
                <a:lnTo>
                  <a:pt x="2603246" y="1121537"/>
                </a:lnTo>
                <a:lnTo>
                  <a:pt x="2595499" y="1129284"/>
                </a:lnTo>
                <a:lnTo>
                  <a:pt x="2595499" y="1148461"/>
                </a:lnTo>
                <a:lnTo>
                  <a:pt x="2603246" y="1156208"/>
                </a:lnTo>
                <a:lnTo>
                  <a:pt x="2622550" y="1156208"/>
                </a:lnTo>
                <a:lnTo>
                  <a:pt x="2630297" y="1148461"/>
                </a:lnTo>
                <a:lnTo>
                  <a:pt x="2630297" y="1129284"/>
                </a:lnTo>
                <a:lnTo>
                  <a:pt x="2622550" y="1121537"/>
                </a:lnTo>
                <a:close/>
              </a:path>
              <a:path extrusionOk="0" h="1781175" w="6172200">
                <a:moveTo>
                  <a:pt x="4358640" y="1115695"/>
                </a:moveTo>
                <a:lnTo>
                  <a:pt x="4339335" y="1115695"/>
                </a:lnTo>
                <a:lnTo>
                  <a:pt x="4331589" y="1123569"/>
                </a:lnTo>
                <a:lnTo>
                  <a:pt x="4331589" y="1142746"/>
                </a:lnTo>
                <a:lnTo>
                  <a:pt x="4339335" y="1150492"/>
                </a:lnTo>
                <a:lnTo>
                  <a:pt x="4358640" y="1150492"/>
                </a:lnTo>
                <a:lnTo>
                  <a:pt x="4366386" y="1142746"/>
                </a:lnTo>
                <a:lnTo>
                  <a:pt x="4366386" y="1123569"/>
                </a:lnTo>
                <a:lnTo>
                  <a:pt x="4358640" y="1115695"/>
                </a:lnTo>
                <a:close/>
              </a:path>
              <a:path extrusionOk="0" h="1781175" w="6172200">
                <a:moveTo>
                  <a:pt x="4068318" y="1115695"/>
                </a:moveTo>
                <a:lnTo>
                  <a:pt x="4049014" y="1115695"/>
                </a:lnTo>
                <a:lnTo>
                  <a:pt x="4041267" y="1123569"/>
                </a:lnTo>
                <a:lnTo>
                  <a:pt x="4041267" y="1142746"/>
                </a:lnTo>
                <a:lnTo>
                  <a:pt x="4049014" y="1150492"/>
                </a:lnTo>
                <a:lnTo>
                  <a:pt x="4068318" y="1150492"/>
                </a:lnTo>
                <a:lnTo>
                  <a:pt x="4076065" y="1142746"/>
                </a:lnTo>
                <a:lnTo>
                  <a:pt x="4076065" y="1123569"/>
                </a:lnTo>
                <a:lnTo>
                  <a:pt x="4068318" y="1115695"/>
                </a:lnTo>
                <a:close/>
              </a:path>
              <a:path extrusionOk="0" h="1781175" w="6172200">
                <a:moveTo>
                  <a:pt x="2070862" y="1115695"/>
                </a:moveTo>
                <a:lnTo>
                  <a:pt x="2051685" y="1115695"/>
                </a:lnTo>
                <a:lnTo>
                  <a:pt x="2043811" y="1123569"/>
                </a:lnTo>
                <a:lnTo>
                  <a:pt x="2043811" y="1142746"/>
                </a:lnTo>
                <a:lnTo>
                  <a:pt x="2051685" y="1150492"/>
                </a:lnTo>
                <a:lnTo>
                  <a:pt x="2070862" y="1150492"/>
                </a:lnTo>
                <a:lnTo>
                  <a:pt x="2078736" y="1142746"/>
                </a:lnTo>
                <a:lnTo>
                  <a:pt x="2078736" y="1123569"/>
                </a:lnTo>
                <a:lnTo>
                  <a:pt x="2070862" y="1115695"/>
                </a:lnTo>
                <a:close/>
              </a:path>
              <a:path extrusionOk="0" h="1781175" w="6172200">
                <a:moveTo>
                  <a:pt x="1797939" y="1115695"/>
                </a:moveTo>
                <a:lnTo>
                  <a:pt x="1778762" y="1115695"/>
                </a:lnTo>
                <a:lnTo>
                  <a:pt x="1770888" y="1123569"/>
                </a:lnTo>
                <a:lnTo>
                  <a:pt x="1770888" y="1142746"/>
                </a:lnTo>
                <a:lnTo>
                  <a:pt x="1778762" y="1150492"/>
                </a:lnTo>
                <a:lnTo>
                  <a:pt x="1797939" y="1150492"/>
                </a:lnTo>
                <a:lnTo>
                  <a:pt x="1805813" y="1142746"/>
                </a:lnTo>
                <a:lnTo>
                  <a:pt x="1805813" y="1123569"/>
                </a:lnTo>
                <a:lnTo>
                  <a:pt x="1797939" y="1115695"/>
                </a:lnTo>
                <a:close/>
              </a:path>
              <a:path extrusionOk="0" h="1781175" w="6172200">
                <a:moveTo>
                  <a:pt x="3237992" y="1109979"/>
                </a:moveTo>
                <a:lnTo>
                  <a:pt x="3218688" y="1109979"/>
                </a:lnTo>
                <a:lnTo>
                  <a:pt x="3210941" y="1117727"/>
                </a:lnTo>
                <a:lnTo>
                  <a:pt x="3210941" y="1136903"/>
                </a:lnTo>
                <a:lnTo>
                  <a:pt x="3218688" y="1144651"/>
                </a:lnTo>
                <a:lnTo>
                  <a:pt x="3237992" y="1144651"/>
                </a:lnTo>
                <a:lnTo>
                  <a:pt x="3245739" y="1136903"/>
                </a:lnTo>
                <a:lnTo>
                  <a:pt x="3245739" y="1117727"/>
                </a:lnTo>
                <a:lnTo>
                  <a:pt x="3237992" y="1109979"/>
                </a:lnTo>
                <a:close/>
              </a:path>
              <a:path extrusionOk="0" h="1781175" w="6172200">
                <a:moveTo>
                  <a:pt x="2744470" y="1109979"/>
                </a:moveTo>
                <a:lnTo>
                  <a:pt x="2725166" y="1109979"/>
                </a:lnTo>
                <a:lnTo>
                  <a:pt x="2717419" y="1117727"/>
                </a:lnTo>
                <a:lnTo>
                  <a:pt x="2717419" y="1136903"/>
                </a:lnTo>
                <a:lnTo>
                  <a:pt x="2725166" y="1144651"/>
                </a:lnTo>
                <a:lnTo>
                  <a:pt x="2744470" y="1144651"/>
                </a:lnTo>
                <a:lnTo>
                  <a:pt x="2752216" y="1136903"/>
                </a:lnTo>
                <a:lnTo>
                  <a:pt x="2752216" y="1117727"/>
                </a:lnTo>
                <a:lnTo>
                  <a:pt x="2744470" y="1109979"/>
                </a:lnTo>
                <a:close/>
              </a:path>
              <a:path extrusionOk="0" h="1781175" w="6172200">
                <a:moveTo>
                  <a:pt x="2187066" y="1109979"/>
                </a:moveTo>
                <a:lnTo>
                  <a:pt x="2167763" y="1109979"/>
                </a:lnTo>
                <a:lnTo>
                  <a:pt x="2160016" y="1117727"/>
                </a:lnTo>
                <a:lnTo>
                  <a:pt x="2160016" y="1136903"/>
                </a:lnTo>
                <a:lnTo>
                  <a:pt x="2167763" y="1144651"/>
                </a:lnTo>
                <a:lnTo>
                  <a:pt x="2187066" y="1144651"/>
                </a:lnTo>
                <a:lnTo>
                  <a:pt x="2194814" y="1136903"/>
                </a:lnTo>
                <a:lnTo>
                  <a:pt x="2194814" y="1117727"/>
                </a:lnTo>
                <a:lnTo>
                  <a:pt x="2187066" y="1109979"/>
                </a:lnTo>
                <a:close/>
              </a:path>
              <a:path extrusionOk="0" h="1781175" w="6172200">
                <a:moveTo>
                  <a:pt x="1937385" y="1104138"/>
                </a:moveTo>
                <a:lnTo>
                  <a:pt x="1918080" y="1104138"/>
                </a:lnTo>
                <a:lnTo>
                  <a:pt x="1910334" y="1111885"/>
                </a:lnTo>
                <a:lnTo>
                  <a:pt x="1910334" y="1131062"/>
                </a:lnTo>
                <a:lnTo>
                  <a:pt x="1918080" y="1138936"/>
                </a:lnTo>
                <a:lnTo>
                  <a:pt x="1937385" y="1138936"/>
                </a:lnTo>
                <a:lnTo>
                  <a:pt x="1945132" y="1131062"/>
                </a:lnTo>
                <a:lnTo>
                  <a:pt x="1945132" y="1111885"/>
                </a:lnTo>
                <a:lnTo>
                  <a:pt x="1937385" y="1104138"/>
                </a:lnTo>
                <a:close/>
              </a:path>
              <a:path extrusionOk="0" h="1781175" w="6172200">
                <a:moveTo>
                  <a:pt x="1670303" y="1104138"/>
                </a:moveTo>
                <a:lnTo>
                  <a:pt x="1651000" y="1104138"/>
                </a:lnTo>
                <a:lnTo>
                  <a:pt x="1643252" y="1111885"/>
                </a:lnTo>
                <a:lnTo>
                  <a:pt x="1643252" y="1131062"/>
                </a:lnTo>
                <a:lnTo>
                  <a:pt x="1651000" y="1138936"/>
                </a:lnTo>
                <a:lnTo>
                  <a:pt x="1670303" y="1138936"/>
                </a:lnTo>
                <a:lnTo>
                  <a:pt x="1678051" y="1131062"/>
                </a:lnTo>
                <a:lnTo>
                  <a:pt x="1678051" y="1111885"/>
                </a:lnTo>
                <a:lnTo>
                  <a:pt x="1670303" y="1104138"/>
                </a:lnTo>
                <a:close/>
              </a:path>
              <a:path extrusionOk="0" h="1781175" w="6172200">
                <a:moveTo>
                  <a:pt x="1101216" y="1104138"/>
                </a:moveTo>
                <a:lnTo>
                  <a:pt x="1082039" y="1104138"/>
                </a:lnTo>
                <a:lnTo>
                  <a:pt x="1074165" y="1111885"/>
                </a:lnTo>
                <a:lnTo>
                  <a:pt x="1074165" y="1131062"/>
                </a:lnTo>
                <a:lnTo>
                  <a:pt x="1082039" y="1138936"/>
                </a:lnTo>
                <a:lnTo>
                  <a:pt x="1101216" y="1138936"/>
                </a:lnTo>
                <a:lnTo>
                  <a:pt x="1108964" y="1131062"/>
                </a:lnTo>
                <a:lnTo>
                  <a:pt x="1108964" y="1111885"/>
                </a:lnTo>
                <a:lnTo>
                  <a:pt x="1101216" y="1104138"/>
                </a:lnTo>
                <a:close/>
              </a:path>
              <a:path extrusionOk="0" h="1781175" w="6172200">
                <a:moveTo>
                  <a:pt x="491489" y="1098423"/>
                </a:moveTo>
                <a:lnTo>
                  <a:pt x="472313" y="1098423"/>
                </a:lnTo>
                <a:lnTo>
                  <a:pt x="464565" y="1106170"/>
                </a:lnTo>
                <a:lnTo>
                  <a:pt x="464565" y="1125347"/>
                </a:lnTo>
                <a:lnTo>
                  <a:pt x="472313" y="1133094"/>
                </a:lnTo>
                <a:lnTo>
                  <a:pt x="491489" y="1133094"/>
                </a:lnTo>
                <a:lnTo>
                  <a:pt x="499363" y="1125347"/>
                </a:lnTo>
                <a:lnTo>
                  <a:pt x="499363" y="1106170"/>
                </a:lnTo>
                <a:lnTo>
                  <a:pt x="491489" y="1098423"/>
                </a:lnTo>
                <a:close/>
              </a:path>
              <a:path extrusionOk="0" h="1781175" w="6172200">
                <a:moveTo>
                  <a:pt x="3592195" y="1092580"/>
                </a:moveTo>
                <a:lnTo>
                  <a:pt x="3572891" y="1092580"/>
                </a:lnTo>
                <a:lnTo>
                  <a:pt x="3565144" y="1100327"/>
                </a:lnTo>
                <a:lnTo>
                  <a:pt x="3565144" y="1119504"/>
                </a:lnTo>
                <a:lnTo>
                  <a:pt x="3572891" y="1127252"/>
                </a:lnTo>
                <a:lnTo>
                  <a:pt x="3592195" y="1127252"/>
                </a:lnTo>
                <a:lnTo>
                  <a:pt x="3599942" y="1119504"/>
                </a:lnTo>
                <a:lnTo>
                  <a:pt x="3599942" y="1100327"/>
                </a:lnTo>
                <a:lnTo>
                  <a:pt x="3592195" y="1092580"/>
                </a:lnTo>
                <a:close/>
              </a:path>
              <a:path extrusionOk="0" h="1781175" w="6172200">
                <a:moveTo>
                  <a:pt x="781812" y="1092580"/>
                </a:moveTo>
                <a:lnTo>
                  <a:pt x="762635" y="1092580"/>
                </a:lnTo>
                <a:lnTo>
                  <a:pt x="754888" y="1100327"/>
                </a:lnTo>
                <a:lnTo>
                  <a:pt x="754888" y="1119504"/>
                </a:lnTo>
                <a:lnTo>
                  <a:pt x="762635" y="1127252"/>
                </a:lnTo>
                <a:lnTo>
                  <a:pt x="781812" y="1127252"/>
                </a:lnTo>
                <a:lnTo>
                  <a:pt x="789686" y="1119504"/>
                </a:lnTo>
                <a:lnTo>
                  <a:pt x="789686" y="1100327"/>
                </a:lnTo>
                <a:lnTo>
                  <a:pt x="781812" y="1092580"/>
                </a:lnTo>
                <a:close/>
              </a:path>
              <a:path extrusionOk="0" h="1781175" w="6172200">
                <a:moveTo>
                  <a:pt x="381253" y="1092580"/>
                </a:moveTo>
                <a:lnTo>
                  <a:pt x="361950" y="1092580"/>
                </a:lnTo>
                <a:lnTo>
                  <a:pt x="354202" y="1100327"/>
                </a:lnTo>
                <a:lnTo>
                  <a:pt x="354202" y="1119504"/>
                </a:lnTo>
                <a:lnTo>
                  <a:pt x="361950" y="1127252"/>
                </a:lnTo>
                <a:lnTo>
                  <a:pt x="381253" y="1127252"/>
                </a:lnTo>
                <a:lnTo>
                  <a:pt x="389000" y="1119504"/>
                </a:lnTo>
                <a:lnTo>
                  <a:pt x="389000" y="1100327"/>
                </a:lnTo>
                <a:lnTo>
                  <a:pt x="381253" y="1092580"/>
                </a:lnTo>
                <a:close/>
              </a:path>
              <a:path extrusionOk="0" h="1781175" w="6172200">
                <a:moveTo>
                  <a:pt x="3812794" y="1086865"/>
                </a:moveTo>
                <a:lnTo>
                  <a:pt x="3793617" y="1086865"/>
                </a:lnTo>
                <a:lnTo>
                  <a:pt x="3785743" y="1094613"/>
                </a:lnTo>
                <a:lnTo>
                  <a:pt x="3785743" y="1113789"/>
                </a:lnTo>
                <a:lnTo>
                  <a:pt x="3793617" y="1121537"/>
                </a:lnTo>
                <a:lnTo>
                  <a:pt x="3812794" y="1121537"/>
                </a:lnTo>
                <a:lnTo>
                  <a:pt x="3820668" y="1113789"/>
                </a:lnTo>
                <a:lnTo>
                  <a:pt x="3820668" y="1094613"/>
                </a:lnTo>
                <a:lnTo>
                  <a:pt x="3812794" y="1086865"/>
                </a:lnTo>
                <a:close/>
              </a:path>
              <a:path extrusionOk="0" h="1781175" w="6172200">
                <a:moveTo>
                  <a:pt x="1472819" y="1086865"/>
                </a:moveTo>
                <a:lnTo>
                  <a:pt x="1453641" y="1086865"/>
                </a:lnTo>
                <a:lnTo>
                  <a:pt x="1445767" y="1094613"/>
                </a:lnTo>
                <a:lnTo>
                  <a:pt x="1445767" y="1113789"/>
                </a:lnTo>
                <a:lnTo>
                  <a:pt x="1453641" y="1121537"/>
                </a:lnTo>
                <a:lnTo>
                  <a:pt x="1472819" y="1121537"/>
                </a:lnTo>
                <a:lnTo>
                  <a:pt x="1480692" y="1113789"/>
                </a:lnTo>
                <a:lnTo>
                  <a:pt x="1480692" y="1094613"/>
                </a:lnTo>
                <a:lnTo>
                  <a:pt x="1472819" y="1086865"/>
                </a:lnTo>
                <a:close/>
              </a:path>
              <a:path extrusionOk="0" h="1781175" w="6172200">
                <a:moveTo>
                  <a:pt x="4503801" y="1081024"/>
                </a:moveTo>
                <a:lnTo>
                  <a:pt x="4484497" y="1081024"/>
                </a:lnTo>
                <a:lnTo>
                  <a:pt x="4476750" y="1088771"/>
                </a:lnTo>
                <a:lnTo>
                  <a:pt x="4476750" y="1107948"/>
                </a:lnTo>
                <a:lnTo>
                  <a:pt x="4484497" y="1115695"/>
                </a:lnTo>
                <a:lnTo>
                  <a:pt x="4503801" y="1115695"/>
                </a:lnTo>
                <a:lnTo>
                  <a:pt x="4511548" y="1107948"/>
                </a:lnTo>
                <a:lnTo>
                  <a:pt x="4511548" y="1088771"/>
                </a:lnTo>
                <a:lnTo>
                  <a:pt x="4503801" y="1081024"/>
                </a:lnTo>
                <a:close/>
              </a:path>
              <a:path extrusionOk="0" h="1781175" w="6172200">
                <a:moveTo>
                  <a:pt x="3946398" y="1081024"/>
                </a:moveTo>
                <a:lnTo>
                  <a:pt x="3927094" y="1081024"/>
                </a:lnTo>
                <a:lnTo>
                  <a:pt x="3919347" y="1088771"/>
                </a:lnTo>
                <a:lnTo>
                  <a:pt x="3919347" y="1107948"/>
                </a:lnTo>
                <a:lnTo>
                  <a:pt x="3927094" y="1115695"/>
                </a:lnTo>
                <a:lnTo>
                  <a:pt x="3946398" y="1115695"/>
                </a:lnTo>
                <a:lnTo>
                  <a:pt x="3954145" y="1107948"/>
                </a:lnTo>
                <a:lnTo>
                  <a:pt x="3954145" y="1088771"/>
                </a:lnTo>
                <a:lnTo>
                  <a:pt x="3946398" y="1081024"/>
                </a:lnTo>
                <a:close/>
              </a:path>
              <a:path extrusionOk="0" h="1781175" w="6172200">
                <a:moveTo>
                  <a:pt x="2401824" y="1081024"/>
                </a:moveTo>
                <a:lnTo>
                  <a:pt x="2382647" y="1081024"/>
                </a:lnTo>
                <a:lnTo>
                  <a:pt x="2374773" y="1088771"/>
                </a:lnTo>
                <a:lnTo>
                  <a:pt x="2374773" y="1107948"/>
                </a:lnTo>
                <a:lnTo>
                  <a:pt x="2382647" y="1115695"/>
                </a:lnTo>
                <a:lnTo>
                  <a:pt x="2401824" y="1115695"/>
                </a:lnTo>
                <a:lnTo>
                  <a:pt x="2409698" y="1107948"/>
                </a:lnTo>
                <a:lnTo>
                  <a:pt x="2409698" y="1088771"/>
                </a:lnTo>
                <a:lnTo>
                  <a:pt x="2401824" y="1081024"/>
                </a:lnTo>
                <a:close/>
              </a:path>
              <a:path extrusionOk="0" h="1781175" w="6172200">
                <a:moveTo>
                  <a:pt x="1356740" y="1081024"/>
                </a:moveTo>
                <a:lnTo>
                  <a:pt x="1337437" y="1081024"/>
                </a:lnTo>
                <a:lnTo>
                  <a:pt x="1329689" y="1088771"/>
                </a:lnTo>
                <a:lnTo>
                  <a:pt x="1329689" y="1107948"/>
                </a:lnTo>
                <a:lnTo>
                  <a:pt x="1337437" y="1115695"/>
                </a:lnTo>
                <a:lnTo>
                  <a:pt x="1356740" y="1115695"/>
                </a:lnTo>
                <a:lnTo>
                  <a:pt x="1364488" y="1107948"/>
                </a:lnTo>
                <a:lnTo>
                  <a:pt x="1364488" y="1088771"/>
                </a:lnTo>
                <a:lnTo>
                  <a:pt x="1356740" y="1081024"/>
                </a:lnTo>
                <a:close/>
              </a:path>
              <a:path extrusionOk="0" h="1781175" w="6172200">
                <a:moveTo>
                  <a:pt x="2965069" y="1075182"/>
                </a:moveTo>
                <a:lnTo>
                  <a:pt x="2945891" y="1075182"/>
                </a:lnTo>
                <a:lnTo>
                  <a:pt x="2938017" y="1083055"/>
                </a:lnTo>
                <a:lnTo>
                  <a:pt x="2938017" y="1102233"/>
                </a:lnTo>
                <a:lnTo>
                  <a:pt x="2945891" y="1109979"/>
                </a:lnTo>
                <a:lnTo>
                  <a:pt x="2965069" y="1109979"/>
                </a:lnTo>
                <a:lnTo>
                  <a:pt x="2972816" y="1102233"/>
                </a:lnTo>
                <a:lnTo>
                  <a:pt x="2972816" y="1083055"/>
                </a:lnTo>
                <a:lnTo>
                  <a:pt x="2965069" y="1075182"/>
                </a:lnTo>
                <a:close/>
              </a:path>
              <a:path extrusionOk="0" h="1781175" w="6172200">
                <a:moveTo>
                  <a:pt x="4648961" y="1052067"/>
                </a:moveTo>
                <a:lnTo>
                  <a:pt x="4629658" y="1052067"/>
                </a:lnTo>
                <a:lnTo>
                  <a:pt x="4621910" y="1059814"/>
                </a:lnTo>
                <a:lnTo>
                  <a:pt x="4621910" y="1078991"/>
                </a:lnTo>
                <a:lnTo>
                  <a:pt x="4629658" y="1086865"/>
                </a:lnTo>
                <a:lnTo>
                  <a:pt x="4648961" y="1086865"/>
                </a:lnTo>
                <a:lnTo>
                  <a:pt x="4656708" y="1078991"/>
                </a:lnTo>
                <a:lnTo>
                  <a:pt x="4656708" y="1059814"/>
                </a:lnTo>
                <a:lnTo>
                  <a:pt x="4648961" y="1052067"/>
                </a:lnTo>
                <a:close/>
              </a:path>
              <a:path extrusionOk="0" h="1781175" w="6172200">
                <a:moveTo>
                  <a:pt x="2279904" y="1052067"/>
                </a:moveTo>
                <a:lnTo>
                  <a:pt x="2260727" y="1052067"/>
                </a:lnTo>
                <a:lnTo>
                  <a:pt x="2252853" y="1059814"/>
                </a:lnTo>
                <a:lnTo>
                  <a:pt x="2252853" y="1078991"/>
                </a:lnTo>
                <a:lnTo>
                  <a:pt x="2260727" y="1086865"/>
                </a:lnTo>
                <a:lnTo>
                  <a:pt x="2279904" y="1086865"/>
                </a:lnTo>
                <a:lnTo>
                  <a:pt x="2287778" y="1078991"/>
                </a:lnTo>
                <a:lnTo>
                  <a:pt x="2287778" y="1059814"/>
                </a:lnTo>
                <a:lnTo>
                  <a:pt x="2279904" y="1052067"/>
                </a:lnTo>
                <a:close/>
              </a:path>
              <a:path extrusionOk="0" h="1781175" w="6172200">
                <a:moveTo>
                  <a:pt x="909574" y="1052067"/>
                </a:moveTo>
                <a:lnTo>
                  <a:pt x="890397" y="1052067"/>
                </a:lnTo>
                <a:lnTo>
                  <a:pt x="882523" y="1059814"/>
                </a:lnTo>
                <a:lnTo>
                  <a:pt x="882523" y="1078991"/>
                </a:lnTo>
                <a:lnTo>
                  <a:pt x="890397" y="1086865"/>
                </a:lnTo>
                <a:lnTo>
                  <a:pt x="909574" y="1086865"/>
                </a:lnTo>
                <a:lnTo>
                  <a:pt x="917448" y="1078991"/>
                </a:lnTo>
                <a:lnTo>
                  <a:pt x="917448" y="1059814"/>
                </a:lnTo>
                <a:lnTo>
                  <a:pt x="909574" y="1052067"/>
                </a:lnTo>
                <a:close/>
              </a:path>
              <a:path extrusionOk="0" h="1781175" w="6172200">
                <a:moveTo>
                  <a:pt x="4828921" y="1046352"/>
                </a:moveTo>
                <a:lnTo>
                  <a:pt x="4809744" y="1046352"/>
                </a:lnTo>
                <a:lnTo>
                  <a:pt x="4801870" y="1054100"/>
                </a:lnTo>
                <a:lnTo>
                  <a:pt x="4801870" y="1073277"/>
                </a:lnTo>
                <a:lnTo>
                  <a:pt x="4809744" y="1081024"/>
                </a:lnTo>
                <a:lnTo>
                  <a:pt x="4828921" y="1081024"/>
                </a:lnTo>
                <a:lnTo>
                  <a:pt x="4836668" y="1073277"/>
                </a:lnTo>
                <a:lnTo>
                  <a:pt x="4836668" y="1054100"/>
                </a:lnTo>
                <a:lnTo>
                  <a:pt x="4828921" y="1046352"/>
                </a:lnTo>
                <a:close/>
              </a:path>
              <a:path extrusionOk="0" h="1781175" w="6172200">
                <a:moveTo>
                  <a:pt x="3696716" y="1046352"/>
                </a:moveTo>
                <a:lnTo>
                  <a:pt x="3677411" y="1046352"/>
                </a:lnTo>
                <a:lnTo>
                  <a:pt x="3669665" y="1054100"/>
                </a:lnTo>
                <a:lnTo>
                  <a:pt x="3669665" y="1073277"/>
                </a:lnTo>
                <a:lnTo>
                  <a:pt x="3677411" y="1081024"/>
                </a:lnTo>
                <a:lnTo>
                  <a:pt x="3696716" y="1081024"/>
                </a:lnTo>
                <a:lnTo>
                  <a:pt x="3704463" y="1073277"/>
                </a:lnTo>
                <a:lnTo>
                  <a:pt x="3704463" y="1054100"/>
                </a:lnTo>
                <a:lnTo>
                  <a:pt x="3696716" y="1046352"/>
                </a:lnTo>
                <a:close/>
              </a:path>
              <a:path extrusionOk="0" h="1781175" w="6172200">
                <a:moveTo>
                  <a:pt x="3475990" y="1046352"/>
                </a:moveTo>
                <a:lnTo>
                  <a:pt x="3456813" y="1046352"/>
                </a:lnTo>
                <a:lnTo>
                  <a:pt x="3448939" y="1054100"/>
                </a:lnTo>
                <a:lnTo>
                  <a:pt x="3448939" y="1073277"/>
                </a:lnTo>
                <a:lnTo>
                  <a:pt x="3456813" y="1081024"/>
                </a:lnTo>
                <a:lnTo>
                  <a:pt x="3475990" y="1081024"/>
                </a:lnTo>
                <a:lnTo>
                  <a:pt x="3483864" y="1073277"/>
                </a:lnTo>
                <a:lnTo>
                  <a:pt x="3483864" y="1054100"/>
                </a:lnTo>
                <a:lnTo>
                  <a:pt x="3475990" y="1046352"/>
                </a:lnTo>
                <a:close/>
              </a:path>
              <a:path extrusionOk="0" h="1781175" w="6172200">
                <a:moveTo>
                  <a:pt x="3069590" y="1046352"/>
                </a:moveTo>
                <a:lnTo>
                  <a:pt x="3050413" y="1046352"/>
                </a:lnTo>
                <a:lnTo>
                  <a:pt x="3042539" y="1054100"/>
                </a:lnTo>
                <a:lnTo>
                  <a:pt x="3042539" y="1073277"/>
                </a:lnTo>
                <a:lnTo>
                  <a:pt x="3050413" y="1081024"/>
                </a:lnTo>
                <a:lnTo>
                  <a:pt x="3069590" y="1081024"/>
                </a:lnTo>
                <a:lnTo>
                  <a:pt x="3077336" y="1073277"/>
                </a:lnTo>
                <a:lnTo>
                  <a:pt x="3077336" y="1054100"/>
                </a:lnTo>
                <a:lnTo>
                  <a:pt x="3069590" y="1046352"/>
                </a:lnTo>
                <a:close/>
              </a:path>
              <a:path extrusionOk="0" h="1781175" w="6172200">
                <a:moveTo>
                  <a:pt x="2518029" y="1046352"/>
                </a:moveTo>
                <a:lnTo>
                  <a:pt x="2498725" y="1046352"/>
                </a:lnTo>
                <a:lnTo>
                  <a:pt x="2490978" y="1054100"/>
                </a:lnTo>
                <a:lnTo>
                  <a:pt x="2490978" y="1073277"/>
                </a:lnTo>
                <a:lnTo>
                  <a:pt x="2498725" y="1081024"/>
                </a:lnTo>
                <a:lnTo>
                  <a:pt x="2518029" y="1081024"/>
                </a:lnTo>
                <a:lnTo>
                  <a:pt x="2525776" y="1073277"/>
                </a:lnTo>
                <a:lnTo>
                  <a:pt x="2525776" y="1054100"/>
                </a:lnTo>
                <a:lnTo>
                  <a:pt x="2518029" y="1046352"/>
                </a:lnTo>
                <a:close/>
              </a:path>
              <a:path extrusionOk="0" h="1781175" w="6172200">
                <a:moveTo>
                  <a:pt x="1583182" y="1034669"/>
                </a:moveTo>
                <a:lnTo>
                  <a:pt x="1563877" y="1034669"/>
                </a:lnTo>
                <a:lnTo>
                  <a:pt x="1556130" y="1042542"/>
                </a:lnTo>
                <a:lnTo>
                  <a:pt x="1556130" y="1061720"/>
                </a:lnTo>
                <a:lnTo>
                  <a:pt x="1563877" y="1069466"/>
                </a:lnTo>
                <a:lnTo>
                  <a:pt x="1583182" y="1069466"/>
                </a:lnTo>
                <a:lnTo>
                  <a:pt x="1590928" y="1061720"/>
                </a:lnTo>
                <a:lnTo>
                  <a:pt x="1590928" y="1042542"/>
                </a:lnTo>
                <a:lnTo>
                  <a:pt x="1583182" y="1034669"/>
                </a:lnTo>
                <a:close/>
              </a:path>
              <a:path extrusionOk="0" h="1781175" w="6172200">
                <a:moveTo>
                  <a:pt x="630936" y="1034669"/>
                </a:moveTo>
                <a:lnTo>
                  <a:pt x="611632" y="1034669"/>
                </a:lnTo>
                <a:lnTo>
                  <a:pt x="603885" y="1042542"/>
                </a:lnTo>
                <a:lnTo>
                  <a:pt x="603885" y="1061720"/>
                </a:lnTo>
                <a:lnTo>
                  <a:pt x="611632" y="1069466"/>
                </a:lnTo>
                <a:lnTo>
                  <a:pt x="630936" y="1069466"/>
                </a:lnTo>
                <a:lnTo>
                  <a:pt x="638683" y="1061720"/>
                </a:lnTo>
                <a:lnTo>
                  <a:pt x="638683" y="1042542"/>
                </a:lnTo>
                <a:lnTo>
                  <a:pt x="630936" y="1034669"/>
                </a:lnTo>
                <a:close/>
              </a:path>
              <a:path extrusionOk="0" h="1781175" w="6172200">
                <a:moveTo>
                  <a:pt x="2837307" y="1028953"/>
                </a:moveTo>
                <a:lnTo>
                  <a:pt x="2818129" y="1028953"/>
                </a:lnTo>
                <a:lnTo>
                  <a:pt x="2810255" y="1036701"/>
                </a:lnTo>
                <a:lnTo>
                  <a:pt x="2810255" y="1055877"/>
                </a:lnTo>
                <a:lnTo>
                  <a:pt x="2818129" y="1063625"/>
                </a:lnTo>
                <a:lnTo>
                  <a:pt x="2837307" y="1063625"/>
                </a:lnTo>
                <a:lnTo>
                  <a:pt x="2845180" y="1055877"/>
                </a:lnTo>
                <a:lnTo>
                  <a:pt x="2845180" y="1036701"/>
                </a:lnTo>
                <a:lnTo>
                  <a:pt x="2837307" y="1028953"/>
                </a:lnTo>
                <a:close/>
              </a:path>
              <a:path extrusionOk="0" h="1781175" w="6172200">
                <a:moveTo>
                  <a:pt x="3319272" y="1023112"/>
                </a:moveTo>
                <a:lnTo>
                  <a:pt x="3299968" y="1023112"/>
                </a:lnTo>
                <a:lnTo>
                  <a:pt x="3292221" y="1030986"/>
                </a:lnTo>
                <a:lnTo>
                  <a:pt x="3292221" y="1050163"/>
                </a:lnTo>
                <a:lnTo>
                  <a:pt x="3299968" y="1057910"/>
                </a:lnTo>
                <a:lnTo>
                  <a:pt x="3319272" y="1057910"/>
                </a:lnTo>
                <a:lnTo>
                  <a:pt x="3327019" y="1050163"/>
                </a:lnTo>
                <a:lnTo>
                  <a:pt x="3327019" y="1030986"/>
                </a:lnTo>
                <a:lnTo>
                  <a:pt x="3319272" y="1023112"/>
                </a:lnTo>
                <a:close/>
              </a:path>
              <a:path extrusionOk="0" h="1781175" w="6172200">
                <a:moveTo>
                  <a:pt x="1217295" y="1023112"/>
                </a:moveTo>
                <a:lnTo>
                  <a:pt x="1198117" y="1023112"/>
                </a:lnTo>
                <a:lnTo>
                  <a:pt x="1190371" y="1030986"/>
                </a:lnTo>
                <a:lnTo>
                  <a:pt x="1190371" y="1050163"/>
                </a:lnTo>
                <a:lnTo>
                  <a:pt x="1198117" y="1057910"/>
                </a:lnTo>
                <a:lnTo>
                  <a:pt x="1217295" y="1057910"/>
                </a:lnTo>
                <a:lnTo>
                  <a:pt x="1225169" y="1050163"/>
                </a:lnTo>
                <a:lnTo>
                  <a:pt x="1225169" y="1030986"/>
                </a:lnTo>
                <a:lnTo>
                  <a:pt x="1217295" y="1023112"/>
                </a:lnTo>
                <a:close/>
              </a:path>
              <a:path extrusionOk="0" h="1781175" w="6172200">
                <a:moveTo>
                  <a:pt x="1049020" y="1023112"/>
                </a:moveTo>
                <a:lnTo>
                  <a:pt x="1029715" y="1023112"/>
                </a:lnTo>
                <a:lnTo>
                  <a:pt x="1021969" y="1030986"/>
                </a:lnTo>
                <a:lnTo>
                  <a:pt x="1021969" y="1050163"/>
                </a:lnTo>
                <a:lnTo>
                  <a:pt x="1029715" y="1057910"/>
                </a:lnTo>
                <a:lnTo>
                  <a:pt x="1049020" y="1057910"/>
                </a:lnTo>
                <a:lnTo>
                  <a:pt x="1056766" y="1050163"/>
                </a:lnTo>
                <a:lnTo>
                  <a:pt x="1056766" y="1030986"/>
                </a:lnTo>
                <a:lnTo>
                  <a:pt x="1049020" y="1023112"/>
                </a:lnTo>
                <a:close/>
              </a:path>
              <a:path extrusionOk="0" h="1781175" w="6172200">
                <a:moveTo>
                  <a:pt x="1873503" y="1017397"/>
                </a:moveTo>
                <a:lnTo>
                  <a:pt x="1854200" y="1017397"/>
                </a:lnTo>
                <a:lnTo>
                  <a:pt x="1846452" y="1025144"/>
                </a:lnTo>
                <a:lnTo>
                  <a:pt x="1846452" y="1044321"/>
                </a:lnTo>
                <a:lnTo>
                  <a:pt x="1854200" y="1052067"/>
                </a:lnTo>
                <a:lnTo>
                  <a:pt x="1873503" y="1052067"/>
                </a:lnTo>
                <a:lnTo>
                  <a:pt x="1881251" y="1044321"/>
                </a:lnTo>
                <a:lnTo>
                  <a:pt x="1881251" y="1025144"/>
                </a:lnTo>
                <a:lnTo>
                  <a:pt x="1873503" y="1017397"/>
                </a:lnTo>
                <a:close/>
              </a:path>
              <a:path extrusionOk="0" h="1781175" w="6172200">
                <a:moveTo>
                  <a:pt x="2628265" y="1005839"/>
                </a:moveTo>
                <a:lnTo>
                  <a:pt x="2609088" y="1005839"/>
                </a:lnTo>
                <a:lnTo>
                  <a:pt x="2601214" y="1013587"/>
                </a:lnTo>
                <a:lnTo>
                  <a:pt x="2601214" y="1032763"/>
                </a:lnTo>
                <a:lnTo>
                  <a:pt x="2609088" y="1040511"/>
                </a:lnTo>
                <a:lnTo>
                  <a:pt x="2628265" y="1040511"/>
                </a:lnTo>
                <a:lnTo>
                  <a:pt x="2636139" y="1032763"/>
                </a:lnTo>
                <a:lnTo>
                  <a:pt x="2636139" y="1013587"/>
                </a:lnTo>
                <a:lnTo>
                  <a:pt x="2628265" y="1005839"/>
                </a:lnTo>
                <a:close/>
              </a:path>
              <a:path extrusionOk="0" h="1781175" w="6172200">
                <a:moveTo>
                  <a:pt x="1734058" y="1005839"/>
                </a:moveTo>
                <a:lnTo>
                  <a:pt x="1714880" y="1005839"/>
                </a:lnTo>
                <a:lnTo>
                  <a:pt x="1707134" y="1013587"/>
                </a:lnTo>
                <a:lnTo>
                  <a:pt x="1707134" y="1032763"/>
                </a:lnTo>
                <a:lnTo>
                  <a:pt x="1714880" y="1040511"/>
                </a:lnTo>
                <a:lnTo>
                  <a:pt x="1734058" y="1040511"/>
                </a:lnTo>
                <a:lnTo>
                  <a:pt x="1741932" y="1032763"/>
                </a:lnTo>
                <a:lnTo>
                  <a:pt x="1741932" y="1013587"/>
                </a:lnTo>
                <a:lnTo>
                  <a:pt x="1734058" y="1005839"/>
                </a:lnTo>
                <a:close/>
              </a:path>
              <a:path extrusionOk="0" h="1781175" w="6172200">
                <a:moveTo>
                  <a:pt x="3191509" y="999998"/>
                </a:moveTo>
                <a:lnTo>
                  <a:pt x="3172332" y="999998"/>
                </a:lnTo>
                <a:lnTo>
                  <a:pt x="3164458" y="1007745"/>
                </a:lnTo>
                <a:lnTo>
                  <a:pt x="3164458" y="1026922"/>
                </a:lnTo>
                <a:lnTo>
                  <a:pt x="3172332" y="1034669"/>
                </a:lnTo>
                <a:lnTo>
                  <a:pt x="3191509" y="1034669"/>
                </a:lnTo>
                <a:lnTo>
                  <a:pt x="3199383" y="1026922"/>
                </a:lnTo>
                <a:lnTo>
                  <a:pt x="3199383" y="1007745"/>
                </a:lnTo>
                <a:lnTo>
                  <a:pt x="3191509" y="999998"/>
                </a:lnTo>
                <a:close/>
              </a:path>
              <a:path extrusionOk="0" h="1781175" w="6172200">
                <a:moveTo>
                  <a:pt x="2134742" y="999998"/>
                </a:moveTo>
                <a:lnTo>
                  <a:pt x="2115566" y="999998"/>
                </a:lnTo>
                <a:lnTo>
                  <a:pt x="2107691" y="1007745"/>
                </a:lnTo>
                <a:lnTo>
                  <a:pt x="2107691" y="1026922"/>
                </a:lnTo>
                <a:lnTo>
                  <a:pt x="2115566" y="1034669"/>
                </a:lnTo>
                <a:lnTo>
                  <a:pt x="2134742" y="1034669"/>
                </a:lnTo>
                <a:lnTo>
                  <a:pt x="2142616" y="1026922"/>
                </a:lnTo>
                <a:lnTo>
                  <a:pt x="2142616" y="1007745"/>
                </a:lnTo>
                <a:lnTo>
                  <a:pt x="2134742" y="999998"/>
                </a:lnTo>
                <a:close/>
              </a:path>
              <a:path extrusionOk="0" h="1781175" w="6172200">
                <a:moveTo>
                  <a:pt x="2018664" y="994283"/>
                </a:moveTo>
                <a:lnTo>
                  <a:pt x="1999361" y="994283"/>
                </a:lnTo>
                <a:lnTo>
                  <a:pt x="1991614" y="1002029"/>
                </a:lnTo>
                <a:lnTo>
                  <a:pt x="1991614" y="1021207"/>
                </a:lnTo>
                <a:lnTo>
                  <a:pt x="1999361" y="1028953"/>
                </a:lnTo>
                <a:lnTo>
                  <a:pt x="2018664" y="1028953"/>
                </a:lnTo>
                <a:lnTo>
                  <a:pt x="2026412" y="1021207"/>
                </a:lnTo>
                <a:lnTo>
                  <a:pt x="2026412" y="1002029"/>
                </a:lnTo>
                <a:lnTo>
                  <a:pt x="2018664" y="994283"/>
                </a:lnTo>
                <a:close/>
              </a:path>
              <a:path extrusionOk="0" h="1781175" w="6172200">
                <a:moveTo>
                  <a:pt x="3859276" y="988440"/>
                </a:moveTo>
                <a:lnTo>
                  <a:pt x="3839972" y="988440"/>
                </a:lnTo>
                <a:lnTo>
                  <a:pt x="3832225" y="996188"/>
                </a:lnTo>
                <a:lnTo>
                  <a:pt x="3832225" y="1015364"/>
                </a:lnTo>
                <a:lnTo>
                  <a:pt x="3839972" y="1023112"/>
                </a:lnTo>
                <a:lnTo>
                  <a:pt x="3859276" y="1023112"/>
                </a:lnTo>
                <a:lnTo>
                  <a:pt x="3867023" y="1015364"/>
                </a:lnTo>
                <a:lnTo>
                  <a:pt x="3867023" y="996188"/>
                </a:lnTo>
                <a:lnTo>
                  <a:pt x="3859276" y="988440"/>
                </a:lnTo>
                <a:close/>
              </a:path>
              <a:path extrusionOk="0" h="1781175" w="6172200">
                <a:moveTo>
                  <a:pt x="796036" y="982599"/>
                </a:moveTo>
                <a:lnTo>
                  <a:pt x="783209" y="982599"/>
                </a:lnTo>
                <a:lnTo>
                  <a:pt x="778001" y="987805"/>
                </a:lnTo>
                <a:lnTo>
                  <a:pt x="778001" y="1000633"/>
                </a:lnTo>
                <a:lnTo>
                  <a:pt x="783209" y="1005839"/>
                </a:lnTo>
                <a:lnTo>
                  <a:pt x="796036" y="1005839"/>
                </a:lnTo>
                <a:lnTo>
                  <a:pt x="801242" y="1000633"/>
                </a:lnTo>
                <a:lnTo>
                  <a:pt x="801242" y="987805"/>
                </a:lnTo>
                <a:lnTo>
                  <a:pt x="796036" y="982599"/>
                </a:lnTo>
                <a:close/>
              </a:path>
              <a:path extrusionOk="0" h="1781175" w="6172200">
                <a:moveTo>
                  <a:pt x="2732786" y="976884"/>
                </a:moveTo>
                <a:lnTo>
                  <a:pt x="2713609" y="976884"/>
                </a:lnTo>
                <a:lnTo>
                  <a:pt x="2705735" y="984630"/>
                </a:lnTo>
                <a:lnTo>
                  <a:pt x="2705735" y="1003808"/>
                </a:lnTo>
                <a:lnTo>
                  <a:pt x="2713609" y="1011554"/>
                </a:lnTo>
                <a:lnTo>
                  <a:pt x="2732786" y="1011554"/>
                </a:lnTo>
                <a:lnTo>
                  <a:pt x="2740660" y="1003808"/>
                </a:lnTo>
                <a:lnTo>
                  <a:pt x="2740660" y="984630"/>
                </a:lnTo>
                <a:lnTo>
                  <a:pt x="2732786" y="976884"/>
                </a:lnTo>
                <a:close/>
              </a:path>
              <a:path extrusionOk="0" h="1781175" w="6172200">
                <a:moveTo>
                  <a:pt x="2372867" y="976884"/>
                </a:moveTo>
                <a:lnTo>
                  <a:pt x="2353564" y="976884"/>
                </a:lnTo>
                <a:lnTo>
                  <a:pt x="2345816" y="984630"/>
                </a:lnTo>
                <a:lnTo>
                  <a:pt x="2345816" y="1003808"/>
                </a:lnTo>
                <a:lnTo>
                  <a:pt x="2353564" y="1011554"/>
                </a:lnTo>
                <a:lnTo>
                  <a:pt x="2372867" y="1011554"/>
                </a:lnTo>
                <a:lnTo>
                  <a:pt x="2380615" y="1003808"/>
                </a:lnTo>
                <a:lnTo>
                  <a:pt x="2380615" y="984630"/>
                </a:lnTo>
                <a:lnTo>
                  <a:pt x="2372867" y="976884"/>
                </a:lnTo>
                <a:close/>
              </a:path>
              <a:path extrusionOk="0" h="1781175" w="6172200">
                <a:moveTo>
                  <a:pt x="416051" y="976884"/>
                </a:moveTo>
                <a:lnTo>
                  <a:pt x="396875" y="976884"/>
                </a:lnTo>
                <a:lnTo>
                  <a:pt x="389000" y="984630"/>
                </a:lnTo>
                <a:lnTo>
                  <a:pt x="389000" y="1003808"/>
                </a:lnTo>
                <a:lnTo>
                  <a:pt x="396875" y="1011554"/>
                </a:lnTo>
                <a:lnTo>
                  <a:pt x="416051" y="1011554"/>
                </a:lnTo>
                <a:lnTo>
                  <a:pt x="423925" y="1003808"/>
                </a:lnTo>
                <a:lnTo>
                  <a:pt x="423925" y="984630"/>
                </a:lnTo>
                <a:lnTo>
                  <a:pt x="416051" y="976884"/>
                </a:lnTo>
                <a:close/>
              </a:path>
              <a:path extrusionOk="0" h="1781175" w="6172200">
                <a:moveTo>
                  <a:pt x="1478661" y="971041"/>
                </a:moveTo>
                <a:lnTo>
                  <a:pt x="1459357" y="971041"/>
                </a:lnTo>
                <a:lnTo>
                  <a:pt x="1451610" y="978788"/>
                </a:lnTo>
                <a:lnTo>
                  <a:pt x="1451610" y="997965"/>
                </a:lnTo>
                <a:lnTo>
                  <a:pt x="1459357" y="1005839"/>
                </a:lnTo>
                <a:lnTo>
                  <a:pt x="1478661" y="1005839"/>
                </a:lnTo>
                <a:lnTo>
                  <a:pt x="1486408" y="997965"/>
                </a:lnTo>
                <a:lnTo>
                  <a:pt x="1486408" y="978788"/>
                </a:lnTo>
                <a:lnTo>
                  <a:pt x="1478661" y="971041"/>
                </a:lnTo>
                <a:close/>
              </a:path>
              <a:path extrusionOk="0" h="1781175" w="6172200">
                <a:moveTo>
                  <a:pt x="1350899" y="971041"/>
                </a:moveTo>
                <a:lnTo>
                  <a:pt x="1331595" y="971041"/>
                </a:lnTo>
                <a:lnTo>
                  <a:pt x="1323848" y="978788"/>
                </a:lnTo>
                <a:lnTo>
                  <a:pt x="1323848" y="997965"/>
                </a:lnTo>
                <a:lnTo>
                  <a:pt x="1331595" y="1005839"/>
                </a:lnTo>
                <a:lnTo>
                  <a:pt x="1350899" y="1005839"/>
                </a:lnTo>
                <a:lnTo>
                  <a:pt x="1358646" y="997965"/>
                </a:lnTo>
                <a:lnTo>
                  <a:pt x="1358646" y="978788"/>
                </a:lnTo>
                <a:lnTo>
                  <a:pt x="1350899" y="971041"/>
                </a:lnTo>
                <a:close/>
              </a:path>
              <a:path extrusionOk="0" h="1781175" w="6172200">
                <a:moveTo>
                  <a:pt x="526414" y="971041"/>
                </a:moveTo>
                <a:lnTo>
                  <a:pt x="507111" y="971041"/>
                </a:lnTo>
                <a:lnTo>
                  <a:pt x="499363" y="978788"/>
                </a:lnTo>
                <a:lnTo>
                  <a:pt x="499363" y="997965"/>
                </a:lnTo>
                <a:lnTo>
                  <a:pt x="507111" y="1005839"/>
                </a:lnTo>
                <a:lnTo>
                  <a:pt x="526414" y="1005839"/>
                </a:lnTo>
                <a:lnTo>
                  <a:pt x="534162" y="997965"/>
                </a:lnTo>
                <a:lnTo>
                  <a:pt x="534162" y="978788"/>
                </a:lnTo>
                <a:lnTo>
                  <a:pt x="526414" y="971041"/>
                </a:lnTo>
                <a:close/>
              </a:path>
              <a:path extrusionOk="0" h="1781175" w="6172200">
                <a:moveTo>
                  <a:pt x="2924429" y="965326"/>
                </a:moveTo>
                <a:lnTo>
                  <a:pt x="2905252" y="965326"/>
                </a:lnTo>
                <a:lnTo>
                  <a:pt x="2897378" y="973074"/>
                </a:lnTo>
                <a:lnTo>
                  <a:pt x="2897378" y="992251"/>
                </a:lnTo>
                <a:lnTo>
                  <a:pt x="2905252" y="999998"/>
                </a:lnTo>
                <a:lnTo>
                  <a:pt x="2924429" y="999998"/>
                </a:lnTo>
                <a:lnTo>
                  <a:pt x="2932176" y="992251"/>
                </a:lnTo>
                <a:lnTo>
                  <a:pt x="2932176" y="973074"/>
                </a:lnTo>
                <a:lnTo>
                  <a:pt x="2924429" y="965326"/>
                </a:lnTo>
                <a:close/>
              </a:path>
              <a:path extrusionOk="0" h="1781175" w="6172200">
                <a:moveTo>
                  <a:pt x="294132" y="959485"/>
                </a:moveTo>
                <a:lnTo>
                  <a:pt x="274954" y="959485"/>
                </a:lnTo>
                <a:lnTo>
                  <a:pt x="267080" y="967232"/>
                </a:lnTo>
                <a:lnTo>
                  <a:pt x="267080" y="986409"/>
                </a:lnTo>
                <a:lnTo>
                  <a:pt x="274954" y="994283"/>
                </a:lnTo>
                <a:lnTo>
                  <a:pt x="294132" y="994283"/>
                </a:lnTo>
                <a:lnTo>
                  <a:pt x="301878" y="986409"/>
                </a:lnTo>
                <a:lnTo>
                  <a:pt x="301878" y="967232"/>
                </a:lnTo>
                <a:lnTo>
                  <a:pt x="294132" y="959485"/>
                </a:lnTo>
                <a:close/>
              </a:path>
              <a:path extrusionOk="0" h="1781175" w="6172200">
                <a:moveTo>
                  <a:pt x="3563111" y="953770"/>
                </a:moveTo>
                <a:lnTo>
                  <a:pt x="3543934" y="953770"/>
                </a:lnTo>
                <a:lnTo>
                  <a:pt x="3536060" y="961516"/>
                </a:lnTo>
                <a:lnTo>
                  <a:pt x="3536060" y="980694"/>
                </a:lnTo>
                <a:lnTo>
                  <a:pt x="3543934" y="988440"/>
                </a:lnTo>
                <a:lnTo>
                  <a:pt x="3563111" y="988440"/>
                </a:lnTo>
                <a:lnTo>
                  <a:pt x="3570985" y="980694"/>
                </a:lnTo>
                <a:lnTo>
                  <a:pt x="3570985" y="961516"/>
                </a:lnTo>
                <a:lnTo>
                  <a:pt x="3563111" y="953770"/>
                </a:lnTo>
                <a:close/>
              </a:path>
              <a:path extrusionOk="0" h="1781175" w="6172200">
                <a:moveTo>
                  <a:pt x="3435350" y="947927"/>
                </a:moveTo>
                <a:lnTo>
                  <a:pt x="3416173" y="947927"/>
                </a:lnTo>
                <a:lnTo>
                  <a:pt x="3408299" y="955675"/>
                </a:lnTo>
                <a:lnTo>
                  <a:pt x="3408299" y="974851"/>
                </a:lnTo>
                <a:lnTo>
                  <a:pt x="3416173" y="982599"/>
                </a:lnTo>
                <a:lnTo>
                  <a:pt x="3435350" y="982599"/>
                </a:lnTo>
                <a:lnTo>
                  <a:pt x="3443224" y="974851"/>
                </a:lnTo>
                <a:lnTo>
                  <a:pt x="3443224" y="955675"/>
                </a:lnTo>
                <a:lnTo>
                  <a:pt x="3435350" y="947927"/>
                </a:lnTo>
                <a:close/>
              </a:path>
              <a:path extrusionOk="0" h="1781175" w="6172200">
                <a:moveTo>
                  <a:pt x="694816" y="947927"/>
                </a:moveTo>
                <a:lnTo>
                  <a:pt x="675513" y="947927"/>
                </a:lnTo>
                <a:lnTo>
                  <a:pt x="667765" y="955675"/>
                </a:lnTo>
                <a:lnTo>
                  <a:pt x="667765" y="974851"/>
                </a:lnTo>
                <a:lnTo>
                  <a:pt x="675513" y="982599"/>
                </a:lnTo>
                <a:lnTo>
                  <a:pt x="694816" y="982599"/>
                </a:lnTo>
                <a:lnTo>
                  <a:pt x="702563" y="974851"/>
                </a:lnTo>
                <a:lnTo>
                  <a:pt x="702563" y="955675"/>
                </a:lnTo>
                <a:lnTo>
                  <a:pt x="694816" y="947927"/>
                </a:lnTo>
                <a:close/>
              </a:path>
              <a:path extrusionOk="0" h="1781175" w="6172200">
                <a:moveTo>
                  <a:pt x="3685031" y="942086"/>
                </a:moveTo>
                <a:lnTo>
                  <a:pt x="3665854" y="942086"/>
                </a:lnTo>
                <a:lnTo>
                  <a:pt x="3657980" y="949960"/>
                </a:lnTo>
                <a:lnTo>
                  <a:pt x="3657980" y="969137"/>
                </a:lnTo>
                <a:lnTo>
                  <a:pt x="3665854" y="976884"/>
                </a:lnTo>
                <a:lnTo>
                  <a:pt x="3685031" y="976884"/>
                </a:lnTo>
                <a:lnTo>
                  <a:pt x="3692905" y="969137"/>
                </a:lnTo>
                <a:lnTo>
                  <a:pt x="3692905" y="949960"/>
                </a:lnTo>
                <a:lnTo>
                  <a:pt x="3685031" y="942086"/>
                </a:lnTo>
                <a:close/>
              </a:path>
              <a:path extrusionOk="0" h="1781175" w="6172200">
                <a:moveTo>
                  <a:pt x="979297" y="942086"/>
                </a:moveTo>
                <a:lnTo>
                  <a:pt x="959992" y="942086"/>
                </a:lnTo>
                <a:lnTo>
                  <a:pt x="952246" y="949960"/>
                </a:lnTo>
                <a:lnTo>
                  <a:pt x="952246" y="969137"/>
                </a:lnTo>
                <a:lnTo>
                  <a:pt x="959992" y="976884"/>
                </a:lnTo>
                <a:lnTo>
                  <a:pt x="979297" y="976884"/>
                </a:lnTo>
                <a:lnTo>
                  <a:pt x="987044" y="969137"/>
                </a:lnTo>
                <a:lnTo>
                  <a:pt x="987044" y="949960"/>
                </a:lnTo>
                <a:lnTo>
                  <a:pt x="979297" y="942086"/>
                </a:lnTo>
                <a:close/>
              </a:path>
              <a:path extrusionOk="0" h="1781175" w="6172200">
                <a:moveTo>
                  <a:pt x="3098673" y="936371"/>
                </a:moveTo>
                <a:lnTo>
                  <a:pt x="3079369" y="936371"/>
                </a:lnTo>
                <a:lnTo>
                  <a:pt x="3071622" y="944117"/>
                </a:lnTo>
                <a:lnTo>
                  <a:pt x="3071622" y="963295"/>
                </a:lnTo>
                <a:lnTo>
                  <a:pt x="3079369" y="971041"/>
                </a:lnTo>
                <a:lnTo>
                  <a:pt x="3098673" y="971041"/>
                </a:lnTo>
                <a:lnTo>
                  <a:pt x="3106420" y="963295"/>
                </a:lnTo>
                <a:lnTo>
                  <a:pt x="3106420" y="944117"/>
                </a:lnTo>
                <a:lnTo>
                  <a:pt x="3098673" y="936371"/>
                </a:lnTo>
                <a:close/>
              </a:path>
              <a:path extrusionOk="0" h="1781175" w="6172200">
                <a:moveTo>
                  <a:pt x="1153540" y="936371"/>
                </a:moveTo>
                <a:lnTo>
                  <a:pt x="1134237" y="936371"/>
                </a:lnTo>
                <a:lnTo>
                  <a:pt x="1126489" y="944117"/>
                </a:lnTo>
                <a:lnTo>
                  <a:pt x="1126489" y="963295"/>
                </a:lnTo>
                <a:lnTo>
                  <a:pt x="1134237" y="971041"/>
                </a:lnTo>
                <a:lnTo>
                  <a:pt x="1153540" y="971041"/>
                </a:lnTo>
                <a:lnTo>
                  <a:pt x="1161288" y="963295"/>
                </a:lnTo>
                <a:lnTo>
                  <a:pt x="1161288" y="944117"/>
                </a:lnTo>
                <a:lnTo>
                  <a:pt x="1153540" y="936371"/>
                </a:lnTo>
                <a:close/>
              </a:path>
              <a:path extrusionOk="0" h="1781175" w="6172200">
                <a:moveTo>
                  <a:pt x="2204466" y="924813"/>
                </a:moveTo>
                <a:lnTo>
                  <a:pt x="2185162" y="924813"/>
                </a:lnTo>
                <a:lnTo>
                  <a:pt x="2177415" y="932561"/>
                </a:lnTo>
                <a:lnTo>
                  <a:pt x="2177415" y="951738"/>
                </a:lnTo>
                <a:lnTo>
                  <a:pt x="2185162" y="959485"/>
                </a:lnTo>
                <a:lnTo>
                  <a:pt x="2204466" y="959485"/>
                </a:lnTo>
                <a:lnTo>
                  <a:pt x="2212213" y="951738"/>
                </a:lnTo>
                <a:lnTo>
                  <a:pt x="2212213" y="932561"/>
                </a:lnTo>
                <a:lnTo>
                  <a:pt x="2204466" y="924813"/>
                </a:lnTo>
                <a:close/>
              </a:path>
              <a:path extrusionOk="0" h="1781175" w="6172200">
                <a:moveTo>
                  <a:pt x="1612138" y="924813"/>
                </a:moveTo>
                <a:lnTo>
                  <a:pt x="1592961" y="924813"/>
                </a:lnTo>
                <a:lnTo>
                  <a:pt x="1585087" y="932561"/>
                </a:lnTo>
                <a:lnTo>
                  <a:pt x="1585087" y="951738"/>
                </a:lnTo>
                <a:lnTo>
                  <a:pt x="1592961" y="959485"/>
                </a:lnTo>
                <a:lnTo>
                  <a:pt x="1612138" y="959485"/>
                </a:lnTo>
                <a:lnTo>
                  <a:pt x="1620012" y="951738"/>
                </a:lnTo>
                <a:lnTo>
                  <a:pt x="1620012" y="932561"/>
                </a:lnTo>
                <a:lnTo>
                  <a:pt x="1612138" y="924813"/>
                </a:lnTo>
                <a:close/>
              </a:path>
              <a:path extrusionOk="0" h="1781175" w="6172200">
                <a:moveTo>
                  <a:pt x="1902460" y="918972"/>
                </a:moveTo>
                <a:lnTo>
                  <a:pt x="1883283" y="918972"/>
                </a:lnTo>
                <a:lnTo>
                  <a:pt x="1875409" y="926719"/>
                </a:lnTo>
                <a:lnTo>
                  <a:pt x="1875409" y="945896"/>
                </a:lnTo>
                <a:lnTo>
                  <a:pt x="1883283" y="953770"/>
                </a:lnTo>
                <a:lnTo>
                  <a:pt x="1902460" y="953770"/>
                </a:lnTo>
                <a:lnTo>
                  <a:pt x="1910334" y="945896"/>
                </a:lnTo>
                <a:lnTo>
                  <a:pt x="1910334" y="926719"/>
                </a:lnTo>
                <a:lnTo>
                  <a:pt x="1902460" y="918972"/>
                </a:lnTo>
                <a:close/>
              </a:path>
              <a:path extrusionOk="0" h="1781175" w="6172200">
                <a:moveTo>
                  <a:pt x="2552827" y="913257"/>
                </a:moveTo>
                <a:lnTo>
                  <a:pt x="2533523" y="913257"/>
                </a:lnTo>
                <a:lnTo>
                  <a:pt x="2525776" y="921003"/>
                </a:lnTo>
                <a:lnTo>
                  <a:pt x="2525776" y="940180"/>
                </a:lnTo>
                <a:lnTo>
                  <a:pt x="2533523" y="947927"/>
                </a:lnTo>
                <a:lnTo>
                  <a:pt x="2552827" y="947927"/>
                </a:lnTo>
                <a:lnTo>
                  <a:pt x="2560574" y="940180"/>
                </a:lnTo>
                <a:lnTo>
                  <a:pt x="2560574" y="921003"/>
                </a:lnTo>
                <a:lnTo>
                  <a:pt x="2552827" y="913257"/>
                </a:lnTo>
                <a:close/>
              </a:path>
              <a:path extrusionOk="0" h="1781175" w="6172200">
                <a:moveTo>
                  <a:pt x="1786382" y="913257"/>
                </a:moveTo>
                <a:lnTo>
                  <a:pt x="1767077" y="913257"/>
                </a:lnTo>
                <a:lnTo>
                  <a:pt x="1759330" y="921003"/>
                </a:lnTo>
                <a:lnTo>
                  <a:pt x="1759330" y="940180"/>
                </a:lnTo>
                <a:lnTo>
                  <a:pt x="1767077" y="947927"/>
                </a:lnTo>
                <a:lnTo>
                  <a:pt x="1786382" y="947927"/>
                </a:lnTo>
                <a:lnTo>
                  <a:pt x="1794128" y="940180"/>
                </a:lnTo>
                <a:lnTo>
                  <a:pt x="1794128" y="921003"/>
                </a:lnTo>
                <a:lnTo>
                  <a:pt x="1786382" y="913257"/>
                </a:lnTo>
                <a:close/>
              </a:path>
              <a:path extrusionOk="0" h="1781175" w="6172200">
                <a:moveTo>
                  <a:pt x="3325114" y="907414"/>
                </a:moveTo>
                <a:lnTo>
                  <a:pt x="3305809" y="907414"/>
                </a:lnTo>
                <a:lnTo>
                  <a:pt x="3298063" y="915162"/>
                </a:lnTo>
                <a:lnTo>
                  <a:pt x="3298063" y="934338"/>
                </a:lnTo>
                <a:lnTo>
                  <a:pt x="3305809" y="942086"/>
                </a:lnTo>
                <a:lnTo>
                  <a:pt x="3325114" y="942086"/>
                </a:lnTo>
                <a:lnTo>
                  <a:pt x="3332860" y="934338"/>
                </a:lnTo>
                <a:lnTo>
                  <a:pt x="3332860" y="915162"/>
                </a:lnTo>
                <a:lnTo>
                  <a:pt x="3325114" y="907414"/>
                </a:lnTo>
                <a:close/>
              </a:path>
              <a:path extrusionOk="0" h="1781175" w="6172200">
                <a:moveTo>
                  <a:pt x="2454148" y="907414"/>
                </a:moveTo>
                <a:lnTo>
                  <a:pt x="2434844" y="907414"/>
                </a:lnTo>
                <a:lnTo>
                  <a:pt x="2427097" y="915162"/>
                </a:lnTo>
                <a:lnTo>
                  <a:pt x="2427097" y="934338"/>
                </a:lnTo>
                <a:lnTo>
                  <a:pt x="2434844" y="942086"/>
                </a:lnTo>
                <a:lnTo>
                  <a:pt x="2454148" y="942086"/>
                </a:lnTo>
                <a:lnTo>
                  <a:pt x="2461895" y="934338"/>
                </a:lnTo>
                <a:lnTo>
                  <a:pt x="2461895" y="915162"/>
                </a:lnTo>
                <a:lnTo>
                  <a:pt x="2454148" y="907414"/>
                </a:lnTo>
                <a:close/>
              </a:path>
              <a:path extrusionOk="0" h="1781175" w="6172200">
                <a:moveTo>
                  <a:pt x="868934" y="907414"/>
                </a:moveTo>
                <a:lnTo>
                  <a:pt x="849757" y="907414"/>
                </a:lnTo>
                <a:lnTo>
                  <a:pt x="841883" y="915162"/>
                </a:lnTo>
                <a:lnTo>
                  <a:pt x="841883" y="934338"/>
                </a:lnTo>
                <a:lnTo>
                  <a:pt x="849757" y="942086"/>
                </a:lnTo>
                <a:lnTo>
                  <a:pt x="868934" y="942086"/>
                </a:lnTo>
                <a:lnTo>
                  <a:pt x="876808" y="934338"/>
                </a:lnTo>
                <a:lnTo>
                  <a:pt x="876808" y="915162"/>
                </a:lnTo>
                <a:lnTo>
                  <a:pt x="868934" y="907414"/>
                </a:lnTo>
                <a:close/>
              </a:path>
              <a:path extrusionOk="0" h="1781175" w="6172200">
                <a:moveTo>
                  <a:pt x="3812794" y="901700"/>
                </a:moveTo>
                <a:lnTo>
                  <a:pt x="3793617" y="901700"/>
                </a:lnTo>
                <a:lnTo>
                  <a:pt x="3785743" y="909447"/>
                </a:lnTo>
                <a:lnTo>
                  <a:pt x="3785743" y="928624"/>
                </a:lnTo>
                <a:lnTo>
                  <a:pt x="3793617" y="936371"/>
                </a:lnTo>
                <a:lnTo>
                  <a:pt x="3812794" y="936371"/>
                </a:lnTo>
                <a:lnTo>
                  <a:pt x="3820668" y="928624"/>
                </a:lnTo>
                <a:lnTo>
                  <a:pt x="3820668" y="909447"/>
                </a:lnTo>
                <a:lnTo>
                  <a:pt x="3812794" y="901700"/>
                </a:lnTo>
                <a:close/>
              </a:path>
              <a:path extrusionOk="0" h="1781175" w="6172200">
                <a:moveTo>
                  <a:pt x="1269619" y="901700"/>
                </a:moveTo>
                <a:lnTo>
                  <a:pt x="1250314" y="901700"/>
                </a:lnTo>
                <a:lnTo>
                  <a:pt x="1242567" y="909447"/>
                </a:lnTo>
                <a:lnTo>
                  <a:pt x="1242567" y="928624"/>
                </a:lnTo>
                <a:lnTo>
                  <a:pt x="1250314" y="936371"/>
                </a:lnTo>
                <a:lnTo>
                  <a:pt x="1269619" y="936371"/>
                </a:lnTo>
                <a:lnTo>
                  <a:pt x="1277365" y="928624"/>
                </a:lnTo>
                <a:lnTo>
                  <a:pt x="1277365" y="909447"/>
                </a:lnTo>
                <a:lnTo>
                  <a:pt x="1269619" y="901700"/>
                </a:lnTo>
                <a:close/>
              </a:path>
              <a:path extrusionOk="0" h="1781175" w="6172200">
                <a:moveTo>
                  <a:pt x="590296" y="890015"/>
                </a:moveTo>
                <a:lnTo>
                  <a:pt x="570991" y="890015"/>
                </a:lnTo>
                <a:lnTo>
                  <a:pt x="563245" y="897889"/>
                </a:lnTo>
                <a:lnTo>
                  <a:pt x="563245" y="917066"/>
                </a:lnTo>
                <a:lnTo>
                  <a:pt x="570991" y="924813"/>
                </a:lnTo>
                <a:lnTo>
                  <a:pt x="590296" y="924813"/>
                </a:lnTo>
                <a:lnTo>
                  <a:pt x="598042" y="917066"/>
                </a:lnTo>
                <a:lnTo>
                  <a:pt x="598042" y="897889"/>
                </a:lnTo>
                <a:lnTo>
                  <a:pt x="590296" y="890015"/>
                </a:lnTo>
                <a:close/>
              </a:path>
              <a:path extrusionOk="0" h="1781175" w="6172200">
                <a:moveTo>
                  <a:pt x="2994152" y="884301"/>
                </a:moveTo>
                <a:lnTo>
                  <a:pt x="2974848" y="884301"/>
                </a:lnTo>
                <a:lnTo>
                  <a:pt x="2967101" y="892048"/>
                </a:lnTo>
                <a:lnTo>
                  <a:pt x="2967101" y="911225"/>
                </a:lnTo>
                <a:lnTo>
                  <a:pt x="2974848" y="918972"/>
                </a:lnTo>
                <a:lnTo>
                  <a:pt x="2994152" y="918972"/>
                </a:lnTo>
                <a:lnTo>
                  <a:pt x="3001899" y="911225"/>
                </a:lnTo>
                <a:lnTo>
                  <a:pt x="3001899" y="892048"/>
                </a:lnTo>
                <a:lnTo>
                  <a:pt x="2994152" y="884301"/>
                </a:lnTo>
                <a:close/>
              </a:path>
              <a:path extrusionOk="0" h="1781175" w="6172200">
                <a:moveTo>
                  <a:pt x="2796666" y="884301"/>
                </a:moveTo>
                <a:lnTo>
                  <a:pt x="2777490" y="884301"/>
                </a:lnTo>
                <a:lnTo>
                  <a:pt x="2769616" y="892048"/>
                </a:lnTo>
                <a:lnTo>
                  <a:pt x="2769616" y="911225"/>
                </a:lnTo>
                <a:lnTo>
                  <a:pt x="2777490" y="918972"/>
                </a:lnTo>
                <a:lnTo>
                  <a:pt x="2796666" y="918972"/>
                </a:lnTo>
                <a:lnTo>
                  <a:pt x="2804541" y="911225"/>
                </a:lnTo>
                <a:lnTo>
                  <a:pt x="2804541" y="892048"/>
                </a:lnTo>
                <a:lnTo>
                  <a:pt x="2796666" y="884301"/>
                </a:lnTo>
                <a:close/>
              </a:path>
              <a:path extrusionOk="0" h="1781175" w="6172200">
                <a:moveTo>
                  <a:pt x="2308987" y="884301"/>
                </a:moveTo>
                <a:lnTo>
                  <a:pt x="2289683" y="884301"/>
                </a:lnTo>
                <a:lnTo>
                  <a:pt x="2281936" y="892048"/>
                </a:lnTo>
                <a:lnTo>
                  <a:pt x="2281936" y="911225"/>
                </a:lnTo>
                <a:lnTo>
                  <a:pt x="2289683" y="918972"/>
                </a:lnTo>
                <a:lnTo>
                  <a:pt x="2308987" y="918972"/>
                </a:lnTo>
                <a:lnTo>
                  <a:pt x="2316734" y="911225"/>
                </a:lnTo>
                <a:lnTo>
                  <a:pt x="2316734" y="892048"/>
                </a:lnTo>
                <a:lnTo>
                  <a:pt x="2308987" y="884301"/>
                </a:lnTo>
                <a:close/>
              </a:path>
              <a:path extrusionOk="0" h="1781175" w="6172200">
                <a:moveTo>
                  <a:pt x="2059304" y="884301"/>
                </a:moveTo>
                <a:lnTo>
                  <a:pt x="2040001" y="884301"/>
                </a:lnTo>
                <a:lnTo>
                  <a:pt x="2032253" y="892048"/>
                </a:lnTo>
                <a:lnTo>
                  <a:pt x="2032253" y="911225"/>
                </a:lnTo>
                <a:lnTo>
                  <a:pt x="2040001" y="918972"/>
                </a:lnTo>
                <a:lnTo>
                  <a:pt x="2059304" y="918972"/>
                </a:lnTo>
                <a:lnTo>
                  <a:pt x="2067052" y="911225"/>
                </a:lnTo>
                <a:lnTo>
                  <a:pt x="2067052" y="892048"/>
                </a:lnTo>
                <a:lnTo>
                  <a:pt x="2059304" y="884301"/>
                </a:lnTo>
                <a:close/>
              </a:path>
              <a:path extrusionOk="0" h="1781175" w="6172200">
                <a:moveTo>
                  <a:pt x="3226307" y="872744"/>
                </a:moveTo>
                <a:lnTo>
                  <a:pt x="3207130" y="872744"/>
                </a:lnTo>
                <a:lnTo>
                  <a:pt x="3199383" y="880490"/>
                </a:lnTo>
                <a:lnTo>
                  <a:pt x="3199383" y="899667"/>
                </a:lnTo>
                <a:lnTo>
                  <a:pt x="3207130" y="907414"/>
                </a:lnTo>
                <a:lnTo>
                  <a:pt x="3226307" y="907414"/>
                </a:lnTo>
                <a:lnTo>
                  <a:pt x="3234181" y="899667"/>
                </a:lnTo>
                <a:lnTo>
                  <a:pt x="3234181" y="880490"/>
                </a:lnTo>
                <a:lnTo>
                  <a:pt x="3226307" y="872744"/>
                </a:lnTo>
                <a:close/>
              </a:path>
              <a:path extrusionOk="0" h="1781175" w="6172200">
                <a:moveTo>
                  <a:pt x="1466977" y="866901"/>
                </a:moveTo>
                <a:lnTo>
                  <a:pt x="1447800" y="866901"/>
                </a:lnTo>
                <a:lnTo>
                  <a:pt x="1439926" y="874649"/>
                </a:lnTo>
                <a:lnTo>
                  <a:pt x="1439926" y="893826"/>
                </a:lnTo>
                <a:lnTo>
                  <a:pt x="1447800" y="901700"/>
                </a:lnTo>
                <a:lnTo>
                  <a:pt x="1466977" y="901700"/>
                </a:lnTo>
                <a:lnTo>
                  <a:pt x="1474851" y="893826"/>
                </a:lnTo>
                <a:lnTo>
                  <a:pt x="1474851" y="874649"/>
                </a:lnTo>
                <a:lnTo>
                  <a:pt x="1466977" y="866901"/>
                </a:lnTo>
                <a:close/>
              </a:path>
              <a:path extrusionOk="0" h="1781175" w="6172200">
                <a:moveTo>
                  <a:pt x="2657348" y="861187"/>
                </a:moveTo>
                <a:lnTo>
                  <a:pt x="2638044" y="861187"/>
                </a:lnTo>
                <a:lnTo>
                  <a:pt x="2630297" y="868934"/>
                </a:lnTo>
                <a:lnTo>
                  <a:pt x="2630297" y="888111"/>
                </a:lnTo>
                <a:lnTo>
                  <a:pt x="2638044" y="895858"/>
                </a:lnTo>
                <a:lnTo>
                  <a:pt x="2657348" y="895858"/>
                </a:lnTo>
                <a:lnTo>
                  <a:pt x="2665095" y="888111"/>
                </a:lnTo>
                <a:lnTo>
                  <a:pt x="2665095" y="868934"/>
                </a:lnTo>
                <a:lnTo>
                  <a:pt x="2657348" y="861187"/>
                </a:lnTo>
                <a:close/>
              </a:path>
              <a:path extrusionOk="0" h="1781175" w="6172200">
                <a:moveTo>
                  <a:pt x="358013" y="861187"/>
                </a:moveTo>
                <a:lnTo>
                  <a:pt x="338709" y="861187"/>
                </a:lnTo>
                <a:lnTo>
                  <a:pt x="330962" y="868934"/>
                </a:lnTo>
                <a:lnTo>
                  <a:pt x="330962" y="888111"/>
                </a:lnTo>
                <a:lnTo>
                  <a:pt x="338709" y="895858"/>
                </a:lnTo>
                <a:lnTo>
                  <a:pt x="358013" y="895858"/>
                </a:lnTo>
                <a:lnTo>
                  <a:pt x="365760" y="888111"/>
                </a:lnTo>
                <a:lnTo>
                  <a:pt x="365760" y="868934"/>
                </a:lnTo>
                <a:lnTo>
                  <a:pt x="358013" y="861187"/>
                </a:lnTo>
                <a:close/>
              </a:path>
              <a:path extrusionOk="0" h="1781175" w="6172200">
                <a:moveTo>
                  <a:pt x="1066419" y="855345"/>
                </a:moveTo>
                <a:lnTo>
                  <a:pt x="1047114" y="855345"/>
                </a:lnTo>
                <a:lnTo>
                  <a:pt x="1039367" y="863091"/>
                </a:lnTo>
                <a:lnTo>
                  <a:pt x="1039367" y="882269"/>
                </a:lnTo>
                <a:lnTo>
                  <a:pt x="1047114" y="890015"/>
                </a:lnTo>
                <a:lnTo>
                  <a:pt x="1066419" y="890015"/>
                </a:lnTo>
                <a:lnTo>
                  <a:pt x="1074165" y="882269"/>
                </a:lnTo>
                <a:lnTo>
                  <a:pt x="1074165" y="863091"/>
                </a:lnTo>
                <a:lnTo>
                  <a:pt x="1066419" y="855345"/>
                </a:lnTo>
                <a:close/>
              </a:path>
              <a:path extrusionOk="0" h="1781175" w="6172200">
                <a:moveTo>
                  <a:pt x="3592195" y="849502"/>
                </a:moveTo>
                <a:lnTo>
                  <a:pt x="3572891" y="849502"/>
                </a:lnTo>
                <a:lnTo>
                  <a:pt x="3565144" y="857376"/>
                </a:lnTo>
                <a:lnTo>
                  <a:pt x="3565144" y="876553"/>
                </a:lnTo>
                <a:lnTo>
                  <a:pt x="3572891" y="884301"/>
                </a:lnTo>
                <a:lnTo>
                  <a:pt x="3592195" y="884301"/>
                </a:lnTo>
                <a:lnTo>
                  <a:pt x="3599942" y="876553"/>
                </a:lnTo>
                <a:lnTo>
                  <a:pt x="3599942" y="857376"/>
                </a:lnTo>
                <a:lnTo>
                  <a:pt x="3592195" y="849502"/>
                </a:lnTo>
                <a:close/>
              </a:path>
              <a:path extrusionOk="0" h="1781175" w="6172200">
                <a:moveTo>
                  <a:pt x="1693417" y="849502"/>
                </a:moveTo>
                <a:lnTo>
                  <a:pt x="1674240" y="849502"/>
                </a:lnTo>
                <a:lnTo>
                  <a:pt x="1666494" y="857376"/>
                </a:lnTo>
                <a:lnTo>
                  <a:pt x="1666494" y="876553"/>
                </a:lnTo>
                <a:lnTo>
                  <a:pt x="1674240" y="884301"/>
                </a:lnTo>
                <a:lnTo>
                  <a:pt x="1693417" y="884301"/>
                </a:lnTo>
                <a:lnTo>
                  <a:pt x="1701291" y="876553"/>
                </a:lnTo>
                <a:lnTo>
                  <a:pt x="1701291" y="857376"/>
                </a:lnTo>
                <a:lnTo>
                  <a:pt x="1693417" y="849502"/>
                </a:lnTo>
                <a:close/>
              </a:path>
              <a:path extrusionOk="0" h="1781175" w="6172200">
                <a:moveTo>
                  <a:pt x="741172" y="843788"/>
                </a:moveTo>
                <a:lnTo>
                  <a:pt x="721995" y="843788"/>
                </a:lnTo>
                <a:lnTo>
                  <a:pt x="714248" y="851535"/>
                </a:lnTo>
                <a:lnTo>
                  <a:pt x="714248" y="870712"/>
                </a:lnTo>
                <a:lnTo>
                  <a:pt x="721995" y="878459"/>
                </a:lnTo>
                <a:lnTo>
                  <a:pt x="741172" y="878459"/>
                </a:lnTo>
                <a:lnTo>
                  <a:pt x="749046" y="870712"/>
                </a:lnTo>
                <a:lnTo>
                  <a:pt x="749046" y="851535"/>
                </a:lnTo>
                <a:lnTo>
                  <a:pt x="741172" y="843788"/>
                </a:lnTo>
                <a:close/>
              </a:path>
              <a:path extrusionOk="0" h="1781175" w="6172200">
                <a:moveTo>
                  <a:pt x="5908929" y="837946"/>
                </a:moveTo>
                <a:lnTo>
                  <a:pt x="5889625" y="837946"/>
                </a:lnTo>
                <a:lnTo>
                  <a:pt x="5881878" y="845820"/>
                </a:lnTo>
                <a:lnTo>
                  <a:pt x="5881878" y="864997"/>
                </a:lnTo>
                <a:lnTo>
                  <a:pt x="5889625" y="872744"/>
                </a:lnTo>
                <a:lnTo>
                  <a:pt x="5908929" y="872744"/>
                </a:lnTo>
                <a:lnTo>
                  <a:pt x="5916676" y="864997"/>
                </a:lnTo>
                <a:lnTo>
                  <a:pt x="5916676" y="845820"/>
                </a:lnTo>
                <a:lnTo>
                  <a:pt x="5908929" y="837946"/>
                </a:lnTo>
                <a:close/>
              </a:path>
              <a:path extrusionOk="0" h="1781175" w="6172200">
                <a:moveTo>
                  <a:pt x="468375" y="837946"/>
                </a:moveTo>
                <a:lnTo>
                  <a:pt x="449072" y="837946"/>
                </a:lnTo>
                <a:lnTo>
                  <a:pt x="441325" y="845820"/>
                </a:lnTo>
                <a:lnTo>
                  <a:pt x="441325" y="864997"/>
                </a:lnTo>
                <a:lnTo>
                  <a:pt x="449072" y="872744"/>
                </a:lnTo>
                <a:lnTo>
                  <a:pt x="468375" y="872744"/>
                </a:lnTo>
                <a:lnTo>
                  <a:pt x="476123" y="864997"/>
                </a:lnTo>
                <a:lnTo>
                  <a:pt x="476123" y="845820"/>
                </a:lnTo>
                <a:lnTo>
                  <a:pt x="468375" y="837946"/>
                </a:lnTo>
                <a:close/>
              </a:path>
              <a:path extrusionOk="0" h="1781175" w="6172200">
                <a:moveTo>
                  <a:pt x="3458591" y="832230"/>
                </a:moveTo>
                <a:lnTo>
                  <a:pt x="3439414" y="832230"/>
                </a:lnTo>
                <a:lnTo>
                  <a:pt x="3431540" y="839977"/>
                </a:lnTo>
                <a:lnTo>
                  <a:pt x="3431540" y="859154"/>
                </a:lnTo>
                <a:lnTo>
                  <a:pt x="3439414" y="866901"/>
                </a:lnTo>
                <a:lnTo>
                  <a:pt x="3458591" y="866901"/>
                </a:lnTo>
                <a:lnTo>
                  <a:pt x="3466465" y="859154"/>
                </a:lnTo>
                <a:lnTo>
                  <a:pt x="3466465" y="839977"/>
                </a:lnTo>
                <a:lnTo>
                  <a:pt x="3458591" y="832230"/>
                </a:lnTo>
                <a:close/>
              </a:path>
              <a:path extrusionOk="0" h="1781175" w="6172200">
                <a:moveTo>
                  <a:pt x="2889630" y="832230"/>
                </a:moveTo>
                <a:lnTo>
                  <a:pt x="2870327" y="832230"/>
                </a:lnTo>
                <a:lnTo>
                  <a:pt x="2862579" y="839977"/>
                </a:lnTo>
                <a:lnTo>
                  <a:pt x="2862579" y="859154"/>
                </a:lnTo>
                <a:lnTo>
                  <a:pt x="2870327" y="866901"/>
                </a:lnTo>
                <a:lnTo>
                  <a:pt x="2889630" y="866901"/>
                </a:lnTo>
                <a:lnTo>
                  <a:pt x="2897378" y="859154"/>
                </a:lnTo>
                <a:lnTo>
                  <a:pt x="2897378" y="839977"/>
                </a:lnTo>
                <a:lnTo>
                  <a:pt x="2889630" y="832230"/>
                </a:lnTo>
                <a:close/>
              </a:path>
              <a:path extrusionOk="0" h="1781175" w="6172200">
                <a:moveTo>
                  <a:pt x="1954784" y="832230"/>
                </a:moveTo>
                <a:lnTo>
                  <a:pt x="1935479" y="832230"/>
                </a:lnTo>
                <a:lnTo>
                  <a:pt x="1927733" y="839977"/>
                </a:lnTo>
                <a:lnTo>
                  <a:pt x="1927733" y="859154"/>
                </a:lnTo>
                <a:lnTo>
                  <a:pt x="1935479" y="866901"/>
                </a:lnTo>
                <a:lnTo>
                  <a:pt x="1954784" y="866901"/>
                </a:lnTo>
                <a:lnTo>
                  <a:pt x="1962530" y="859154"/>
                </a:lnTo>
                <a:lnTo>
                  <a:pt x="1962530" y="839977"/>
                </a:lnTo>
                <a:lnTo>
                  <a:pt x="1954784" y="832230"/>
                </a:lnTo>
                <a:close/>
              </a:path>
              <a:path extrusionOk="0" h="1781175" w="6172200">
                <a:moveTo>
                  <a:pt x="3737355" y="826388"/>
                </a:moveTo>
                <a:lnTo>
                  <a:pt x="3718052" y="826388"/>
                </a:lnTo>
                <a:lnTo>
                  <a:pt x="3710304" y="834136"/>
                </a:lnTo>
                <a:lnTo>
                  <a:pt x="3710304" y="853313"/>
                </a:lnTo>
                <a:lnTo>
                  <a:pt x="3718052" y="861187"/>
                </a:lnTo>
                <a:lnTo>
                  <a:pt x="3737355" y="861187"/>
                </a:lnTo>
                <a:lnTo>
                  <a:pt x="3745103" y="853313"/>
                </a:lnTo>
                <a:lnTo>
                  <a:pt x="3745103" y="834136"/>
                </a:lnTo>
                <a:lnTo>
                  <a:pt x="3737355" y="826388"/>
                </a:lnTo>
                <a:close/>
              </a:path>
              <a:path extrusionOk="0" h="1781175" w="6172200">
                <a:moveTo>
                  <a:pt x="1350899" y="826388"/>
                </a:moveTo>
                <a:lnTo>
                  <a:pt x="1331595" y="826388"/>
                </a:lnTo>
                <a:lnTo>
                  <a:pt x="1323848" y="834136"/>
                </a:lnTo>
                <a:lnTo>
                  <a:pt x="1323848" y="853313"/>
                </a:lnTo>
                <a:lnTo>
                  <a:pt x="1331595" y="861187"/>
                </a:lnTo>
                <a:lnTo>
                  <a:pt x="1350899" y="861187"/>
                </a:lnTo>
                <a:lnTo>
                  <a:pt x="1358646" y="853313"/>
                </a:lnTo>
                <a:lnTo>
                  <a:pt x="1358646" y="834136"/>
                </a:lnTo>
                <a:lnTo>
                  <a:pt x="1350899" y="826388"/>
                </a:lnTo>
                <a:close/>
              </a:path>
              <a:path extrusionOk="0" h="1781175" w="6172200">
                <a:moveTo>
                  <a:pt x="950213" y="820674"/>
                </a:moveTo>
                <a:lnTo>
                  <a:pt x="931037" y="820674"/>
                </a:lnTo>
                <a:lnTo>
                  <a:pt x="923163" y="828421"/>
                </a:lnTo>
                <a:lnTo>
                  <a:pt x="923163" y="847598"/>
                </a:lnTo>
                <a:lnTo>
                  <a:pt x="931037" y="855345"/>
                </a:lnTo>
                <a:lnTo>
                  <a:pt x="950213" y="855345"/>
                </a:lnTo>
                <a:lnTo>
                  <a:pt x="958088" y="847598"/>
                </a:lnTo>
                <a:lnTo>
                  <a:pt x="958088" y="828421"/>
                </a:lnTo>
                <a:lnTo>
                  <a:pt x="950213" y="820674"/>
                </a:lnTo>
                <a:close/>
              </a:path>
              <a:path extrusionOk="0" h="1781175" w="6172200">
                <a:moveTo>
                  <a:pt x="230250" y="820674"/>
                </a:moveTo>
                <a:lnTo>
                  <a:pt x="211074" y="820674"/>
                </a:lnTo>
                <a:lnTo>
                  <a:pt x="203200" y="828421"/>
                </a:lnTo>
                <a:lnTo>
                  <a:pt x="203200" y="847598"/>
                </a:lnTo>
                <a:lnTo>
                  <a:pt x="211074" y="855345"/>
                </a:lnTo>
                <a:lnTo>
                  <a:pt x="230250" y="855345"/>
                </a:lnTo>
                <a:lnTo>
                  <a:pt x="238125" y="847598"/>
                </a:lnTo>
                <a:lnTo>
                  <a:pt x="238125" y="828421"/>
                </a:lnTo>
                <a:lnTo>
                  <a:pt x="230250" y="820674"/>
                </a:lnTo>
                <a:close/>
              </a:path>
              <a:path extrusionOk="0" h="1781175" w="6172200">
                <a:moveTo>
                  <a:pt x="3098673" y="814832"/>
                </a:moveTo>
                <a:lnTo>
                  <a:pt x="3079369" y="814832"/>
                </a:lnTo>
                <a:lnTo>
                  <a:pt x="3071622" y="822578"/>
                </a:lnTo>
                <a:lnTo>
                  <a:pt x="3071622" y="841755"/>
                </a:lnTo>
                <a:lnTo>
                  <a:pt x="3079369" y="849502"/>
                </a:lnTo>
                <a:lnTo>
                  <a:pt x="3098673" y="849502"/>
                </a:lnTo>
                <a:lnTo>
                  <a:pt x="3106420" y="841755"/>
                </a:lnTo>
                <a:lnTo>
                  <a:pt x="3106420" y="822578"/>
                </a:lnTo>
                <a:lnTo>
                  <a:pt x="3098673" y="814832"/>
                </a:lnTo>
                <a:close/>
              </a:path>
              <a:path extrusionOk="0" h="1781175" w="6172200">
                <a:moveTo>
                  <a:pt x="6019292" y="809116"/>
                </a:moveTo>
                <a:lnTo>
                  <a:pt x="5999988" y="809116"/>
                </a:lnTo>
                <a:lnTo>
                  <a:pt x="5992241" y="816863"/>
                </a:lnTo>
                <a:lnTo>
                  <a:pt x="5992241" y="836040"/>
                </a:lnTo>
                <a:lnTo>
                  <a:pt x="5999988" y="843788"/>
                </a:lnTo>
                <a:lnTo>
                  <a:pt x="6019292" y="843788"/>
                </a:lnTo>
                <a:lnTo>
                  <a:pt x="6027039" y="836040"/>
                </a:lnTo>
                <a:lnTo>
                  <a:pt x="6027039" y="816863"/>
                </a:lnTo>
                <a:lnTo>
                  <a:pt x="6019292" y="809116"/>
                </a:lnTo>
                <a:close/>
              </a:path>
              <a:path extrusionOk="0" h="1781175" w="6172200">
                <a:moveTo>
                  <a:pt x="5787008" y="803275"/>
                </a:moveTo>
                <a:lnTo>
                  <a:pt x="5767705" y="803275"/>
                </a:lnTo>
                <a:lnTo>
                  <a:pt x="5759958" y="811022"/>
                </a:lnTo>
                <a:lnTo>
                  <a:pt x="5759958" y="830199"/>
                </a:lnTo>
                <a:lnTo>
                  <a:pt x="5767705" y="837946"/>
                </a:lnTo>
                <a:lnTo>
                  <a:pt x="5787008" y="837946"/>
                </a:lnTo>
                <a:lnTo>
                  <a:pt x="5794756" y="830199"/>
                </a:lnTo>
                <a:lnTo>
                  <a:pt x="5794756" y="811022"/>
                </a:lnTo>
                <a:lnTo>
                  <a:pt x="5787008" y="803275"/>
                </a:lnTo>
                <a:close/>
              </a:path>
              <a:path extrusionOk="0" h="1781175" w="6172200">
                <a:moveTo>
                  <a:pt x="2134742" y="803275"/>
                </a:moveTo>
                <a:lnTo>
                  <a:pt x="2115566" y="803275"/>
                </a:lnTo>
                <a:lnTo>
                  <a:pt x="2107691" y="811022"/>
                </a:lnTo>
                <a:lnTo>
                  <a:pt x="2107691" y="830199"/>
                </a:lnTo>
                <a:lnTo>
                  <a:pt x="2115566" y="837946"/>
                </a:lnTo>
                <a:lnTo>
                  <a:pt x="2134742" y="837946"/>
                </a:lnTo>
                <a:lnTo>
                  <a:pt x="2142616" y="830199"/>
                </a:lnTo>
                <a:lnTo>
                  <a:pt x="2142616" y="811022"/>
                </a:lnTo>
                <a:lnTo>
                  <a:pt x="2134742" y="803275"/>
                </a:lnTo>
                <a:close/>
              </a:path>
              <a:path extrusionOk="0" h="1781175" w="6172200">
                <a:moveTo>
                  <a:pt x="1577339" y="803275"/>
                </a:moveTo>
                <a:lnTo>
                  <a:pt x="1558163" y="803275"/>
                </a:lnTo>
                <a:lnTo>
                  <a:pt x="1550289" y="811022"/>
                </a:lnTo>
                <a:lnTo>
                  <a:pt x="1550289" y="830199"/>
                </a:lnTo>
                <a:lnTo>
                  <a:pt x="1558163" y="837946"/>
                </a:lnTo>
                <a:lnTo>
                  <a:pt x="1577339" y="837946"/>
                </a:lnTo>
                <a:lnTo>
                  <a:pt x="1585087" y="830199"/>
                </a:lnTo>
                <a:lnTo>
                  <a:pt x="1585087" y="811022"/>
                </a:lnTo>
                <a:lnTo>
                  <a:pt x="1577339" y="803275"/>
                </a:lnTo>
                <a:close/>
              </a:path>
              <a:path extrusionOk="0" h="1781175" w="6172200">
                <a:moveTo>
                  <a:pt x="1170939" y="803275"/>
                </a:moveTo>
                <a:lnTo>
                  <a:pt x="1151636" y="803275"/>
                </a:lnTo>
                <a:lnTo>
                  <a:pt x="1143889" y="811022"/>
                </a:lnTo>
                <a:lnTo>
                  <a:pt x="1143889" y="830199"/>
                </a:lnTo>
                <a:lnTo>
                  <a:pt x="1151636" y="837946"/>
                </a:lnTo>
                <a:lnTo>
                  <a:pt x="1170939" y="837946"/>
                </a:lnTo>
                <a:lnTo>
                  <a:pt x="1178687" y="830199"/>
                </a:lnTo>
                <a:lnTo>
                  <a:pt x="1178687" y="811022"/>
                </a:lnTo>
                <a:lnTo>
                  <a:pt x="1170939" y="803275"/>
                </a:lnTo>
                <a:close/>
              </a:path>
              <a:path extrusionOk="0" h="1781175" w="6172200">
                <a:moveTo>
                  <a:pt x="2396109" y="797433"/>
                </a:moveTo>
                <a:lnTo>
                  <a:pt x="2376804" y="797433"/>
                </a:lnTo>
                <a:lnTo>
                  <a:pt x="2369058" y="805307"/>
                </a:lnTo>
                <a:lnTo>
                  <a:pt x="2369058" y="824484"/>
                </a:lnTo>
                <a:lnTo>
                  <a:pt x="2376804" y="832230"/>
                </a:lnTo>
                <a:lnTo>
                  <a:pt x="2396109" y="832230"/>
                </a:lnTo>
                <a:lnTo>
                  <a:pt x="2403855" y="824484"/>
                </a:lnTo>
                <a:lnTo>
                  <a:pt x="2403855" y="805307"/>
                </a:lnTo>
                <a:lnTo>
                  <a:pt x="2396109" y="797433"/>
                </a:lnTo>
                <a:close/>
              </a:path>
              <a:path extrusionOk="0" h="1781175" w="6172200">
                <a:moveTo>
                  <a:pt x="3342513" y="791717"/>
                </a:moveTo>
                <a:lnTo>
                  <a:pt x="3323208" y="791717"/>
                </a:lnTo>
                <a:lnTo>
                  <a:pt x="3315461" y="799464"/>
                </a:lnTo>
                <a:lnTo>
                  <a:pt x="3315461" y="818641"/>
                </a:lnTo>
                <a:lnTo>
                  <a:pt x="3323208" y="826388"/>
                </a:lnTo>
                <a:lnTo>
                  <a:pt x="3342513" y="826388"/>
                </a:lnTo>
                <a:lnTo>
                  <a:pt x="3350259" y="818641"/>
                </a:lnTo>
                <a:lnTo>
                  <a:pt x="3350259" y="799464"/>
                </a:lnTo>
                <a:lnTo>
                  <a:pt x="3342513" y="791717"/>
                </a:lnTo>
                <a:close/>
              </a:path>
              <a:path extrusionOk="0" h="1781175" w="6172200">
                <a:moveTo>
                  <a:pt x="1821179" y="791717"/>
                </a:moveTo>
                <a:lnTo>
                  <a:pt x="1802002" y="791717"/>
                </a:lnTo>
                <a:lnTo>
                  <a:pt x="1794128" y="799464"/>
                </a:lnTo>
                <a:lnTo>
                  <a:pt x="1794128" y="818641"/>
                </a:lnTo>
                <a:lnTo>
                  <a:pt x="1802002" y="826388"/>
                </a:lnTo>
                <a:lnTo>
                  <a:pt x="1821179" y="826388"/>
                </a:lnTo>
                <a:lnTo>
                  <a:pt x="1829053" y="818641"/>
                </a:lnTo>
                <a:lnTo>
                  <a:pt x="1829053" y="799464"/>
                </a:lnTo>
                <a:lnTo>
                  <a:pt x="1821179" y="791717"/>
                </a:lnTo>
                <a:close/>
              </a:path>
              <a:path extrusionOk="0" h="1781175" w="6172200">
                <a:moveTo>
                  <a:pt x="2738628" y="785876"/>
                </a:moveTo>
                <a:lnTo>
                  <a:pt x="2719324" y="785876"/>
                </a:lnTo>
                <a:lnTo>
                  <a:pt x="2711577" y="793623"/>
                </a:lnTo>
                <a:lnTo>
                  <a:pt x="2711577" y="812800"/>
                </a:lnTo>
                <a:lnTo>
                  <a:pt x="2719324" y="820674"/>
                </a:lnTo>
                <a:lnTo>
                  <a:pt x="2738628" y="820674"/>
                </a:lnTo>
                <a:lnTo>
                  <a:pt x="2746375" y="812800"/>
                </a:lnTo>
                <a:lnTo>
                  <a:pt x="2746375" y="793623"/>
                </a:lnTo>
                <a:lnTo>
                  <a:pt x="2738628" y="785876"/>
                </a:lnTo>
                <a:close/>
              </a:path>
              <a:path extrusionOk="0" h="1781175" w="6172200">
                <a:moveTo>
                  <a:pt x="2518029" y="785876"/>
                </a:moveTo>
                <a:lnTo>
                  <a:pt x="2498725" y="785876"/>
                </a:lnTo>
                <a:lnTo>
                  <a:pt x="2490978" y="793623"/>
                </a:lnTo>
                <a:lnTo>
                  <a:pt x="2490978" y="812800"/>
                </a:lnTo>
                <a:lnTo>
                  <a:pt x="2498725" y="820674"/>
                </a:lnTo>
                <a:lnTo>
                  <a:pt x="2518029" y="820674"/>
                </a:lnTo>
                <a:lnTo>
                  <a:pt x="2525776" y="812800"/>
                </a:lnTo>
                <a:lnTo>
                  <a:pt x="2525776" y="793623"/>
                </a:lnTo>
                <a:lnTo>
                  <a:pt x="2518029" y="785876"/>
                </a:lnTo>
                <a:close/>
              </a:path>
              <a:path extrusionOk="0" h="1781175" w="6172200">
                <a:moveTo>
                  <a:pt x="2239264" y="785876"/>
                </a:moveTo>
                <a:lnTo>
                  <a:pt x="2220087" y="785876"/>
                </a:lnTo>
                <a:lnTo>
                  <a:pt x="2212213" y="793623"/>
                </a:lnTo>
                <a:lnTo>
                  <a:pt x="2212213" y="812800"/>
                </a:lnTo>
                <a:lnTo>
                  <a:pt x="2220087" y="820674"/>
                </a:lnTo>
                <a:lnTo>
                  <a:pt x="2239264" y="820674"/>
                </a:lnTo>
                <a:lnTo>
                  <a:pt x="2247138" y="812800"/>
                </a:lnTo>
                <a:lnTo>
                  <a:pt x="2247138" y="793623"/>
                </a:lnTo>
                <a:lnTo>
                  <a:pt x="2239264" y="785876"/>
                </a:lnTo>
                <a:close/>
              </a:path>
              <a:path extrusionOk="0" h="1781175" w="6172200">
                <a:moveTo>
                  <a:pt x="596011" y="785876"/>
                </a:moveTo>
                <a:lnTo>
                  <a:pt x="576834" y="785876"/>
                </a:lnTo>
                <a:lnTo>
                  <a:pt x="569087" y="793623"/>
                </a:lnTo>
                <a:lnTo>
                  <a:pt x="569087" y="812800"/>
                </a:lnTo>
                <a:lnTo>
                  <a:pt x="576834" y="820674"/>
                </a:lnTo>
                <a:lnTo>
                  <a:pt x="596011" y="820674"/>
                </a:lnTo>
                <a:lnTo>
                  <a:pt x="603885" y="812800"/>
                </a:lnTo>
                <a:lnTo>
                  <a:pt x="603885" y="793623"/>
                </a:lnTo>
                <a:lnTo>
                  <a:pt x="596011" y="785876"/>
                </a:lnTo>
                <a:close/>
              </a:path>
              <a:path extrusionOk="0" h="1781175" w="6172200">
                <a:moveTo>
                  <a:pt x="3191509" y="762762"/>
                </a:moveTo>
                <a:lnTo>
                  <a:pt x="3172332" y="762762"/>
                </a:lnTo>
                <a:lnTo>
                  <a:pt x="3164458" y="770509"/>
                </a:lnTo>
                <a:lnTo>
                  <a:pt x="3164458" y="789686"/>
                </a:lnTo>
                <a:lnTo>
                  <a:pt x="3172332" y="797433"/>
                </a:lnTo>
                <a:lnTo>
                  <a:pt x="3191509" y="797433"/>
                </a:lnTo>
                <a:lnTo>
                  <a:pt x="3199383" y="789686"/>
                </a:lnTo>
                <a:lnTo>
                  <a:pt x="3199383" y="770509"/>
                </a:lnTo>
                <a:lnTo>
                  <a:pt x="3191509" y="762762"/>
                </a:lnTo>
                <a:close/>
              </a:path>
              <a:path extrusionOk="0" h="1781175" w="6172200">
                <a:moveTo>
                  <a:pt x="839977" y="762762"/>
                </a:moveTo>
                <a:lnTo>
                  <a:pt x="820674" y="762762"/>
                </a:lnTo>
                <a:lnTo>
                  <a:pt x="812926" y="770509"/>
                </a:lnTo>
                <a:lnTo>
                  <a:pt x="812926" y="789686"/>
                </a:lnTo>
                <a:lnTo>
                  <a:pt x="820674" y="797433"/>
                </a:lnTo>
                <a:lnTo>
                  <a:pt x="839977" y="797433"/>
                </a:lnTo>
                <a:lnTo>
                  <a:pt x="847725" y="789686"/>
                </a:lnTo>
                <a:lnTo>
                  <a:pt x="847725" y="770509"/>
                </a:lnTo>
                <a:lnTo>
                  <a:pt x="839977" y="762762"/>
                </a:lnTo>
                <a:close/>
              </a:path>
              <a:path extrusionOk="0" h="1781175" w="6172200">
                <a:moveTo>
                  <a:pt x="1263777" y="756920"/>
                </a:moveTo>
                <a:lnTo>
                  <a:pt x="1244600" y="756920"/>
                </a:lnTo>
                <a:lnTo>
                  <a:pt x="1236726" y="764794"/>
                </a:lnTo>
                <a:lnTo>
                  <a:pt x="1236726" y="783971"/>
                </a:lnTo>
                <a:lnTo>
                  <a:pt x="1244600" y="791717"/>
                </a:lnTo>
                <a:lnTo>
                  <a:pt x="1263777" y="791717"/>
                </a:lnTo>
                <a:lnTo>
                  <a:pt x="1271651" y="783971"/>
                </a:lnTo>
                <a:lnTo>
                  <a:pt x="1271651" y="764794"/>
                </a:lnTo>
                <a:lnTo>
                  <a:pt x="1263777" y="756920"/>
                </a:lnTo>
                <a:close/>
              </a:path>
              <a:path extrusionOk="0" h="1781175" w="6172200">
                <a:moveTo>
                  <a:pt x="323214" y="756920"/>
                </a:moveTo>
                <a:lnTo>
                  <a:pt x="303911" y="756920"/>
                </a:lnTo>
                <a:lnTo>
                  <a:pt x="296163" y="764794"/>
                </a:lnTo>
                <a:lnTo>
                  <a:pt x="296163" y="783971"/>
                </a:lnTo>
                <a:lnTo>
                  <a:pt x="303911" y="791717"/>
                </a:lnTo>
                <a:lnTo>
                  <a:pt x="323214" y="791717"/>
                </a:lnTo>
                <a:lnTo>
                  <a:pt x="330962" y="783971"/>
                </a:lnTo>
                <a:lnTo>
                  <a:pt x="330962" y="764794"/>
                </a:lnTo>
                <a:lnTo>
                  <a:pt x="323214" y="756920"/>
                </a:lnTo>
                <a:close/>
              </a:path>
              <a:path extrusionOk="0" h="1781175" w="6172200">
                <a:moveTo>
                  <a:pt x="3638677" y="751204"/>
                </a:moveTo>
                <a:lnTo>
                  <a:pt x="3619373" y="751204"/>
                </a:lnTo>
                <a:lnTo>
                  <a:pt x="3611626" y="758951"/>
                </a:lnTo>
                <a:lnTo>
                  <a:pt x="3611626" y="778128"/>
                </a:lnTo>
                <a:lnTo>
                  <a:pt x="3619373" y="785876"/>
                </a:lnTo>
                <a:lnTo>
                  <a:pt x="3638677" y="785876"/>
                </a:lnTo>
                <a:lnTo>
                  <a:pt x="3646424" y="778128"/>
                </a:lnTo>
                <a:lnTo>
                  <a:pt x="3646424" y="758951"/>
                </a:lnTo>
                <a:lnTo>
                  <a:pt x="3638677" y="751204"/>
                </a:lnTo>
                <a:close/>
              </a:path>
              <a:path extrusionOk="0" h="1781175" w="6172200">
                <a:moveTo>
                  <a:pt x="1455420" y="751204"/>
                </a:moveTo>
                <a:lnTo>
                  <a:pt x="1436115" y="751204"/>
                </a:lnTo>
                <a:lnTo>
                  <a:pt x="1428369" y="758951"/>
                </a:lnTo>
                <a:lnTo>
                  <a:pt x="1428369" y="778128"/>
                </a:lnTo>
                <a:lnTo>
                  <a:pt x="1436115" y="785876"/>
                </a:lnTo>
                <a:lnTo>
                  <a:pt x="1455420" y="785876"/>
                </a:lnTo>
                <a:lnTo>
                  <a:pt x="1463166" y="778128"/>
                </a:lnTo>
                <a:lnTo>
                  <a:pt x="1463166" y="758951"/>
                </a:lnTo>
                <a:lnTo>
                  <a:pt x="1455420" y="751204"/>
                </a:lnTo>
                <a:close/>
              </a:path>
              <a:path extrusionOk="0" h="1781175" w="6172200">
                <a:moveTo>
                  <a:pt x="3510915" y="739648"/>
                </a:moveTo>
                <a:lnTo>
                  <a:pt x="3491610" y="739648"/>
                </a:lnTo>
                <a:lnTo>
                  <a:pt x="3483864" y="747395"/>
                </a:lnTo>
                <a:lnTo>
                  <a:pt x="3483864" y="766572"/>
                </a:lnTo>
                <a:lnTo>
                  <a:pt x="3491610" y="774319"/>
                </a:lnTo>
                <a:lnTo>
                  <a:pt x="3510915" y="774319"/>
                </a:lnTo>
                <a:lnTo>
                  <a:pt x="3518661" y="766572"/>
                </a:lnTo>
                <a:lnTo>
                  <a:pt x="3518661" y="747395"/>
                </a:lnTo>
                <a:lnTo>
                  <a:pt x="3510915" y="739648"/>
                </a:lnTo>
                <a:close/>
              </a:path>
              <a:path extrusionOk="0" h="1781175" w="6172200">
                <a:moveTo>
                  <a:pt x="3017392" y="739648"/>
                </a:moveTo>
                <a:lnTo>
                  <a:pt x="2998089" y="739648"/>
                </a:lnTo>
                <a:lnTo>
                  <a:pt x="2990341" y="747395"/>
                </a:lnTo>
                <a:lnTo>
                  <a:pt x="2990341" y="766572"/>
                </a:lnTo>
                <a:lnTo>
                  <a:pt x="2998089" y="774319"/>
                </a:lnTo>
                <a:lnTo>
                  <a:pt x="3017392" y="774319"/>
                </a:lnTo>
                <a:lnTo>
                  <a:pt x="3025140" y="766572"/>
                </a:lnTo>
                <a:lnTo>
                  <a:pt x="3025140" y="747395"/>
                </a:lnTo>
                <a:lnTo>
                  <a:pt x="3017392" y="739648"/>
                </a:lnTo>
                <a:close/>
              </a:path>
              <a:path extrusionOk="0" h="1781175" w="6172200">
                <a:moveTo>
                  <a:pt x="700532" y="739648"/>
                </a:moveTo>
                <a:lnTo>
                  <a:pt x="681354" y="739648"/>
                </a:lnTo>
                <a:lnTo>
                  <a:pt x="673480" y="747395"/>
                </a:lnTo>
                <a:lnTo>
                  <a:pt x="673480" y="766572"/>
                </a:lnTo>
                <a:lnTo>
                  <a:pt x="681354" y="774319"/>
                </a:lnTo>
                <a:lnTo>
                  <a:pt x="700532" y="774319"/>
                </a:lnTo>
                <a:lnTo>
                  <a:pt x="708405" y="766572"/>
                </a:lnTo>
                <a:lnTo>
                  <a:pt x="708405" y="747395"/>
                </a:lnTo>
                <a:lnTo>
                  <a:pt x="700532" y="739648"/>
                </a:lnTo>
                <a:close/>
              </a:path>
              <a:path extrusionOk="0" h="1781175" w="6172200">
                <a:moveTo>
                  <a:pt x="2895346" y="733805"/>
                </a:moveTo>
                <a:lnTo>
                  <a:pt x="2876169" y="733805"/>
                </a:lnTo>
                <a:lnTo>
                  <a:pt x="2868295" y="741552"/>
                </a:lnTo>
                <a:lnTo>
                  <a:pt x="2868295" y="760729"/>
                </a:lnTo>
                <a:lnTo>
                  <a:pt x="2876169" y="768603"/>
                </a:lnTo>
                <a:lnTo>
                  <a:pt x="2895346" y="768603"/>
                </a:lnTo>
                <a:lnTo>
                  <a:pt x="2903220" y="760729"/>
                </a:lnTo>
                <a:lnTo>
                  <a:pt x="2903220" y="741552"/>
                </a:lnTo>
                <a:lnTo>
                  <a:pt x="2895346" y="733805"/>
                </a:lnTo>
                <a:close/>
              </a:path>
              <a:path extrusionOk="0" h="1781175" w="6172200">
                <a:moveTo>
                  <a:pt x="1687702" y="733805"/>
                </a:moveTo>
                <a:lnTo>
                  <a:pt x="1668399" y="733805"/>
                </a:lnTo>
                <a:lnTo>
                  <a:pt x="1660652" y="741552"/>
                </a:lnTo>
                <a:lnTo>
                  <a:pt x="1660652" y="760729"/>
                </a:lnTo>
                <a:lnTo>
                  <a:pt x="1668399" y="768603"/>
                </a:lnTo>
                <a:lnTo>
                  <a:pt x="1687702" y="768603"/>
                </a:lnTo>
                <a:lnTo>
                  <a:pt x="1695450" y="760729"/>
                </a:lnTo>
                <a:lnTo>
                  <a:pt x="1695450" y="741552"/>
                </a:lnTo>
                <a:lnTo>
                  <a:pt x="1687702" y="733805"/>
                </a:lnTo>
                <a:close/>
              </a:path>
              <a:path extrusionOk="0" h="1781175" w="6172200">
                <a:moveTo>
                  <a:pt x="5676646" y="728090"/>
                </a:moveTo>
                <a:lnTo>
                  <a:pt x="5657469" y="728090"/>
                </a:lnTo>
                <a:lnTo>
                  <a:pt x="5649595" y="735838"/>
                </a:lnTo>
                <a:lnTo>
                  <a:pt x="5649595" y="755014"/>
                </a:lnTo>
                <a:lnTo>
                  <a:pt x="5657469" y="762762"/>
                </a:lnTo>
                <a:lnTo>
                  <a:pt x="5676646" y="762762"/>
                </a:lnTo>
                <a:lnTo>
                  <a:pt x="5684520" y="755014"/>
                </a:lnTo>
                <a:lnTo>
                  <a:pt x="5684520" y="735838"/>
                </a:lnTo>
                <a:lnTo>
                  <a:pt x="5676646" y="728090"/>
                </a:lnTo>
                <a:close/>
              </a:path>
              <a:path extrusionOk="0" h="1781175" w="6172200">
                <a:moveTo>
                  <a:pt x="2605024" y="728090"/>
                </a:moveTo>
                <a:lnTo>
                  <a:pt x="2585847" y="728090"/>
                </a:lnTo>
                <a:lnTo>
                  <a:pt x="2578100" y="735838"/>
                </a:lnTo>
                <a:lnTo>
                  <a:pt x="2578100" y="755014"/>
                </a:lnTo>
                <a:lnTo>
                  <a:pt x="2585847" y="762762"/>
                </a:lnTo>
                <a:lnTo>
                  <a:pt x="2605024" y="762762"/>
                </a:lnTo>
                <a:lnTo>
                  <a:pt x="2612898" y="755014"/>
                </a:lnTo>
                <a:lnTo>
                  <a:pt x="2612898" y="735838"/>
                </a:lnTo>
                <a:lnTo>
                  <a:pt x="2605024" y="728090"/>
                </a:lnTo>
                <a:close/>
              </a:path>
              <a:path extrusionOk="0" h="1781175" w="6172200">
                <a:moveTo>
                  <a:pt x="1043177" y="728090"/>
                </a:moveTo>
                <a:lnTo>
                  <a:pt x="1023874" y="728090"/>
                </a:lnTo>
                <a:lnTo>
                  <a:pt x="1016126" y="735838"/>
                </a:lnTo>
                <a:lnTo>
                  <a:pt x="1016126" y="755014"/>
                </a:lnTo>
                <a:lnTo>
                  <a:pt x="1023874" y="762762"/>
                </a:lnTo>
                <a:lnTo>
                  <a:pt x="1043177" y="762762"/>
                </a:lnTo>
                <a:lnTo>
                  <a:pt x="1050925" y="755014"/>
                </a:lnTo>
                <a:lnTo>
                  <a:pt x="1050925" y="735838"/>
                </a:lnTo>
                <a:lnTo>
                  <a:pt x="1043177" y="728090"/>
                </a:lnTo>
                <a:close/>
              </a:path>
              <a:path extrusionOk="0" h="1781175" w="6172200">
                <a:moveTo>
                  <a:pt x="3812794" y="722249"/>
                </a:moveTo>
                <a:lnTo>
                  <a:pt x="3793617" y="722249"/>
                </a:lnTo>
                <a:lnTo>
                  <a:pt x="3785743" y="729996"/>
                </a:lnTo>
                <a:lnTo>
                  <a:pt x="3785743" y="749173"/>
                </a:lnTo>
                <a:lnTo>
                  <a:pt x="3793617" y="756920"/>
                </a:lnTo>
                <a:lnTo>
                  <a:pt x="3812794" y="756920"/>
                </a:lnTo>
                <a:lnTo>
                  <a:pt x="3820668" y="749173"/>
                </a:lnTo>
                <a:lnTo>
                  <a:pt x="3820668" y="729996"/>
                </a:lnTo>
                <a:lnTo>
                  <a:pt x="3812794" y="722249"/>
                </a:lnTo>
                <a:close/>
              </a:path>
              <a:path extrusionOk="0" h="1781175" w="6172200">
                <a:moveTo>
                  <a:pt x="2053463" y="722249"/>
                </a:moveTo>
                <a:lnTo>
                  <a:pt x="2034286" y="722249"/>
                </a:lnTo>
                <a:lnTo>
                  <a:pt x="2026412" y="729996"/>
                </a:lnTo>
                <a:lnTo>
                  <a:pt x="2026412" y="749173"/>
                </a:lnTo>
                <a:lnTo>
                  <a:pt x="2034286" y="756920"/>
                </a:lnTo>
                <a:lnTo>
                  <a:pt x="2053463" y="756920"/>
                </a:lnTo>
                <a:lnTo>
                  <a:pt x="2061210" y="749173"/>
                </a:lnTo>
                <a:lnTo>
                  <a:pt x="2061210" y="729996"/>
                </a:lnTo>
                <a:lnTo>
                  <a:pt x="2053463" y="722249"/>
                </a:lnTo>
                <a:close/>
              </a:path>
              <a:path extrusionOk="0" h="1781175" w="6172200">
                <a:moveTo>
                  <a:pt x="1948941" y="722249"/>
                </a:moveTo>
                <a:lnTo>
                  <a:pt x="1929764" y="722249"/>
                </a:lnTo>
                <a:lnTo>
                  <a:pt x="1921890" y="729996"/>
                </a:lnTo>
                <a:lnTo>
                  <a:pt x="1921890" y="749173"/>
                </a:lnTo>
                <a:lnTo>
                  <a:pt x="1929764" y="756920"/>
                </a:lnTo>
                <a:lnTo>
                  <a:pt x="1948941" y="756920"/>
                </a:lnTo>
                <a:lnTo>
                  <a:pt x="1956815" y="749173"/>
                </a:lnTo>
                <a:lnTo>
                  <a:pt x="1956815" y="729996"/>
                </a:lnTo>
                <a:lnTo>
                  <a:pt x="1948941" y="722249"/>
                </a:lnTo>
                <a:close/>
              </a:path>
              <a:path extrusionOk="0" h="1781175" w="6172200">
                <a:moveTo>
                  <a:pt x="5920485" y="710691"/>
                </a:moveTo>
                <a:lnTo>
                  <a:pt x="5901308" y="710691"/>
                </a:lnTo>
                <a:lnTo>
                  <a:pt x="5893434" y="718438"/>
                </a:lnTo>
                <a:lnTo>
                  <a:pt x="5893434" y="737615"/>
                </a:lnTo>
                <a:lnTo>
                  <a:pt x="5901308" y="745363"/>
                </a:lnTo>
                <a:lnTo>
                  <a:pt x="5920485" y="745363"/>
                </a:lnTo>
                <a:lnTo>
                  <a:pt x="5928359" y="737615"/>
                </a:lnTo>
                <a:lnTo>
                  <a:pt x="5928359" y="718438"/>
                </a:lnTo>
                <a:lnTo>
                  <a:pt x="5920485" y="710691"/>
                </a:lnTo>
                <a:close/>
              </a:path>
              <a:path extrusionOk="0" h="1781175" w="6172200">
                <a:moveTo>
                  <a:pt x="2326386" y="710691"/>
                </a:moveTo>
                <a:lnTo>
                  <a:pt x="2307082" y="710691"/>
                </a:lnTo>
                <a:lnTo>
                  <a:pt x="2299335" y="718438"/>
                </a:lnTo>
                <a:lnTo>
                  <a:pt x="2299335" y="737615"/>
                </a:lnTo>
                <a:lnTo>
                  <a:pt x="2307082" y="745363"/>
                </a:lnTo>
                <a:lnTo>
                  <a:pt x="2326386" y="745363"/>
                </a:lnTo>
                <a:lnTo>
                  <a:pt x="2334133" y="737615"/>
                </a:lnTo>
                <a:lnTo>
                  <a:pt x="2334133" y="718438"/>
                </a:lnTo>
                <a:lnTo>
                  <a:pt x="2326386" y="710691"/>
                </a:lnTo>
                <a:close/>
              </a:path>
              <a:path extrusionOk="0" h="1781175" w="6172200">
                <a:moveTo>
                  <a:pt x="514730" y="704850"/>
                </a:moveTo>
                <a:lnTo>
                  <a:pt x="495553" y="704850"/>
                </a:lnTo>
                <a:lnTo>
                  <a:pt x="487679" y="712724"/>
                </a:lnTo>
                <a:lnTo>
                  <a:pt x="487679" y="731901"/>
                </a:lnTo>
                <a:lnTo>
                  <a:pt x="495553" y="739648"/>
                </a:lnTo>
                <a:lnTo>
                  <a:pt x="514730" y="739648"/>
                </a:lnTo>
                <a:lnTo>
                  <a:pt x="522604" y="731901"/>
                </a:lnTo>
                <a:lnTo>
                  <a:pt x="522604" y="712724"/>
                </a:lnTo>
                <a:lnTo>
                  <a:pt x="514730" y="704850"/>
                </a:lnTo>
                <a:close/>
              </a:path>
              <a:path extrusionOk="0" h="1781175" w="6172200">
                <a:moveTo>
                  <a:pt x="410210" y="704850"/>
                </a:moveTo>
                <a:lnTo>
                  <a:pt x="391033" y="704850"/>
                </a:lnTo>
                <a:lnTo>
                  <a:pt x="383159" y="712724"/>
                </a:lnTo>
                <a:lnTo>
                  <a:pt x="383159" y="731901"/>
                </a:lnTo>
                <a:lnTo>
                  <a:pt x="391033" y="739648"/>
                </a:lnTo>
                <a:lnTo>
                  <a:pt x="410210" y="739648"/>
                </a:lnTo>
                <a:lnTo>
                  <a:pt x="418084" y="731901"/>
                </a:lnTo>
                <a:lnTo>
                  <a:pt x="418084" y="712724"/>
                </a:lnTo>
                <a:lnTo>
                  <a:pt x="410210" y="704850"/>
                </a:lnTo>
                <a:close/>
              </a:path>
              <a:path extrusionOk="0" h="1781175" w="6172200">
                <a:moveTo>
                  <a:pt x="6036691" y="699135"/>
                </a:moveTo>
                <a:lnTo>
                  <a:pt x="6017386" y="699135"/>
                </a:lnTo>
                <a:lnTo>
                  <a:pt x="6009640" y="706882"/>
                </a:lnTo>
                <a:lnTo>
                  <a:pt x="6009640" y="726059"/>
                </a:lnTo>
                <a:lnTo>
                  <a:pt x="6017386" y="733805"/>
                </a:lnTo>
                <a:lnTo>
                  <a:pt x="6036691" y="733805"/>
                </a:lnTo>
                <a:lnTo>
                  <a:pt x="6044438" y="726059"/>
                </a:lnTo>
                <a:lnTo>
                  <a:pt x="6044438" y="706882"/>
                </a:lnTo>
                <a:lnTo>
                  <a:pt x="6036691" y="699135"/>
                </a:lnTo>
                <a:close/>
              </a:path>
              <a:path extrusionOk="0" h="1781175" w="6172200">
                <a:moveTo>
                  <a:pt x="938657" y="699135"/>
                </a:moveTo>
                <a:lnTo>
                  <a:pt x="919352" y="699135"/>
                </a:lnTo>
                <a:lnTo>
                  <a:pt x="911605" y="706882"/>
                </a:lnTo>
                <a:lnTo>
                  <a:pt x="911605" y="726059"/>
                </a:lnTo>
                <a:lnTo>
                  <a:pt x="919352" y="733805"/>
                </a:lnTo>
                <a:lnTo>
                  <a:pt x="938657" y="733805"/>
                </a:lnTo>
                <a:lnTo>
                  <a:pt x="946403" y="726059"/>
                </a:lnTo>
                <a:lnTo>
                  <a:pt x="946403" y="706882"/>
                </a:lnTo>
                <a:lnTo>
                  <a:pt x="938657" y="699135"/>
                </a:lnTo>
                <a:close/>
              </a:path>
              <a:path extrusionOk="0" h="1781175" w="6172200">
                <a:moveTo>
                  <a:pt x="3296030" y="693292"/>
                </a:moveTo>
                <a:lnTo>
                  <a:pt x="3276854" y="693292"/>
                </a:lnTo>
                <a:lnTo>
                  <a:pt x="3268979" y="701039"/>
                </a:lnTo>
                <a:lnTo>
                  <a:pt x="3268979" y="720216"/>
                </a:lnTo>
                <a:lnTo>
                  <a:pt x="3276854" y="728090"/>
                </a:lnTo>
                <a:lnTo>
                  <a:pt x="3296030" y="728090"/>
                </a:lnTo>
                <a:lnTo>
                  <a:pt x="3303778" y="720216"/>
                </a:lnTo>
                <a:lnTo>
                  <a:pt x="3303778" y="701039"/>
                </a:lnTo>
                <a:lnTo>
                  <a:pt x="3296030" y="693292"/>
                </a:lnTo>
                <a:close/>
              </a:path>
              <a:path extrusionOk="0" h="1781175" w="6172200">
                <a:moveTo>
                  <a:pt x="5810250" y="687577"/>
                </a:moveTo>
                <a:lnTo>
                  <a:pt x="5790946" y="687577"/>
                </a:lnTo>
                <a:lnTo>
                  <a:pt x="5783199" y="695325"/>
                </a:lnTo>
                <a:lnTo>
                  <a:pt x="5783199" y="714501"/>
                </a:lnTo>
                <a:lnTo>
                  <a:pt x="5790946" y="722249"/>
                </a:lnTo>
                <a:lnTo>
                  <a:pt x="5810250" y="722249"/>
                </a:lnTo>
                <a:lnTo>
                  <a:pt x="5817997" y="714501"/>
                </a:lnTo>
                <a:lnTo>
                  <a:pt x="5817997" y="695325"/>
                </a:lnTo>
                <a:lnTo>
                  <a:pt x="5810250" y="687577"/>
                </a:lnTo>
                <a:close/>
              </a:path>
              <a:path extrusionOk="0" h="1781175" w="6172200">
                <a:moveTo>
                  <a:pt x="1565783" y="687577"/>
                </a:moveTo>
                <a:lnTo>
                  <a:pt x="1546478" y="687577"/>
                </a:lnTo>
                <a:lnTo>
                  <a:pt x="1538732" y="695325"/>
                </a:lnTo>
                <a:lnTo>
                  <a:pt x="1538732" y="714501"/>
                </a:lnTo>
                <a:lnTo>
                  <a:pt x="1546478" y="722249"/>
                </a:lnTo>
                <a:lnTo>
                  <a:pt x="1565783" y="722249"/>
                </a:lnTo>
                <a:lnTo>
                  <a:pt x="1573529" y="714501"/>
                </a:lnTo>
                <a:lnTo>
                  <a:pt x="1573529" y="695325"/>
                </a:lnTo>
                <a:lnTo>
                  <a:pt x="1565783" y="687577"/>
                </a:lnTo>
                <a:close/>
              </a:path>
              <a:path extrusionOk="0" h="1781175" w="6172200">
                <a:moveTo>
                  <a:pt x="3412108" y="681736"/>
                </a:moveTo>
                <a:lnTo>
                  <a:pt x="3392931" y="681736"/>
                </a:lnTo>
                <a:lnTo>
                  <a:pt x="3385184" y="689483"/>
                </a:lnTo>
                <a:lnTo>
                  <a:pt x="3385184" y="708660"/>
                </a:lnTo>
                <a:lnTo>
                  <a:pt x="3392931" y="716534"/>
                </a:lnTo>
                <a:lnTo>
                  <a:pt x="3412108" y="716534"/>
                </a:lnTo>
                <a:lnTo>
                  <a:pt x="3419982" y="708660"/>
                </a:lnTo>
                <a:lnTo>
                  <a:pt x="3419982" y="689483"/>
                </a:lnTo>
                <a:lnTo>
                  <a:pt x="3412108" y="681736"/>
                </a:lnTo>
                <a:close/>
              </a:path>
              <a:path extrusionOk="0" h="1781175" w="6172200">
                <a:moveTo>
                  <a:pt x="2808351" y="676021"/>
                </a:moveTo>
                <a:lnTo>
                  <a:pt x="2789047" y="676021"/>
                </a:lnTo>
                <a:lnTo>
                  <a:pt x="2781300" y="683767"/>
                </a:lnTo>
                <a:lnTo>
                  <a:pt x="2781300" y="702945"/>
                </a:lnTo>
                <a:lnTo>
                  <a:pt x="2789047" y="710691"/>
                </a:lnTo>
                <a:lnTo>
                  <a:pt x="2808351" y="710691"/>
                </a:lnTo>
                <a:lnTo>
                  <a:pt x="2816098" y="702945"/>
                </a:lnTo>
                <a:lnTo>
                  <a:pt x="2816098" y="683767"/>
                </a:lnTo>
                <a:lnTo>
                  <a:pt x="2808351" y="676021"/>
                </a:lnTo>
                <a:close/>
              </a:path>
              <a:path extrusionOk="0" h="1781175" w="6172200">
                <a:moveTo>
                  <a:pt x="2471547" y="676021"/>
                </a:moveTo>
                <a:lnTo>
                  <a:pt x="2452242" y="676021"/>
                </a:lnTo>
                <a:lnTo>
                  <a:pt x="2444496" y="683767"/>
                </a:lnTo>
                <a:lnTo>
                  <a:pt x="2444496" y="702945"/>
                </a:lnTo>
                <a:lnTo>
                  <a:pt x="2452242" y="710691"/>
                </a:lnTo>
                <a:lnTo>
                  <a:pt x="2471547" y="710691"/>
                </a:lnTo>
                <a:lnTo>
                  <a:pt x="2479294" y="702945"/>
                </a:lnTo>
                <a:lnTo>
                  <a:pt x="2479294" y="683767"/>
                </a:lnTo>
                <a:lnTo>
                  <a:pt x="2471547" y="676021"/>
                </a:lnTo>
                <a:close/>
              </a:path>
              <a:path extrusionOk="0" h="1781175" w="6172200">
                <a:moveTo>
                  <a:pt x="2175383" y="676021"/>
                </a:moveTo>
                <a:lnTo>
                  <a:pt x="2156205" y="676021"/>
                </a:lnTo>
                <a:lnTo>
                  <a:pt x="2148332" y="683767"/>
                </a:lnTo>
                <a:lnTo>
                  <a:pt x="2148332" y="702945"/>
                </a:lnTo>
                <a:lnTo>
                  <a:pt x="2156205" y="710691"/>
                </a:lnTo>
                <a:lnTo>
                  <a:pt x="2175383" y="710691"/>
                </a:lnTo>
                <a:lnTo>
                  <a:pt x="2183257" y="702945"/>
                </a:lnTo>
                <a:lnTo>
                  <a:pt x="2183257" y="683767"/>
                </a:lnTo>
                <a:lnTo>
                  <a:pt x="2175383" y="676021"/>
                </a:lnTo>
                <a:close/>
              </a:path>
              <a:path extrusionOk="0" h="1781175" w="6172200">
                <a:moveTo>
                  <a:pt x="1374139" y="676021"/>
                </a:moveTo>
                <a:lnTo>
                  <a:pt x="1354836" y="676021"/>
                </a:lnTo>
                <a:lnTo>
                  <a:pt x="1347089" y="683767"/>
                </a:lnTo>
                <a:lnTo>
                  <a:pt x="1347089" y="702945"/>
                </a:lnTo>
                <a:lnTo>
                  <a:pt x="1354836" y="710691"/>
                </a:lnTo>
                <a:lnTo>
                  <a:pt x="1374139" y="710691"/>
                </a:lnTo>
                <a:lnTo>
                  <a:pt x="1381887" y="702945"/>
                </a:lnTo>
                <a:lnTo>
                  <a:pt x="1381887" y="683767"/>
                </a:lnTo>
                <a:lnTo>
                  <a:pt x="1374139" y="676021"/>
                </a:lnTo>
                <a:close/>
              </a:path>
              <a:path extrusionOk="0" h="1781175" w="6172200">
                <a:moveTo>
                  <a:pt x="1136014" y="676021"/>
                </a:moveTo>
                <a:lnTo>
                  <a:pt x="1116838" y="676021"/>
                </a:lnTo>
                <a:lnTo>
                  <a:pt x="1108964" y="683767"/>
                </a:lnTo>
                <a:lnTo>
                  <a:pt x="1108964" y="702945"/>
                </a:lnTo>
                <a:lnTo>
                  <a:pt x="1116838" y="710691"/>
                </a:lnTo>
                <a:lnTo>
                  <a:pt x="1136014" y="710691"/>
                </a:lnTo>
                <a:lnTo>
                  <a:pt x="1143889" y="702945"/>
                </a:lnTo>
                <a:lnTo>
                  <a:pt x="1143889" y="683767"/>
                </a:lnTo>
                <a:lnTo>
                  <a:pt x="1136014" y="676021"/>
                </a:lnTo>
                <a:close/>
              </a:path>
              <a:path extrusionOk="0" h="1781175" w="6172200">
                <a:moveTo>
                  <a:pt x="172212" y="676021"/>
                </a:moveTo>
                <a:lnTo>
                  <a:pt x="152908" y="676021"/>
                </a:lnTo>
                <a:lnTo>
                  <a:pt x="145161" y="683767"/>
                </a:lnTo>
                <a:lnTo>
                  <a:pt x="145161" y="702945"/>
                </a:lnTo>
                <a:lnTo>
                  <a:pt x="152908" y="710691"/>
                </a:lnTo>
                <a:lnTo>
                  <a:pt x="172212" y="710691"/>
                </a:lnTo>
                <a:lnTo>
                  <a:pt x="179959" y="702945"/>
                </a:lnTo>
                <a:lnTo>
                  <a:pt x="179959" y="683767"/>
                </a:lnTo>
                <a:lnTo>
                  <a:pt x="172212" y="676021"/>
                </a:lnTo>
                <a:close/>
              </a:path>
              <a:path extrusionOk="0" h="1781175" w="6172200">
                <a:moveTo>
                  <a:pt x="1856104" y="670178"/>
                </a:moveTo>
                <a:lnTo>
                  <a:pt x="1836801" y="670178"/>
                </a:lnTo>
                <a:lnTo>
                  <a:pt x="1829053" y="677926"/>
                </a:lnTo>
                <a:lnTo>
                  <a:pt x="1829053" y="697102"/>
                </a:lnTo>
                <a:lnTo>
                  <a:pt x="1836801" y="704850"/>
                </a:lnTo>
                <a:lnTo>
                  <a:pt x="1856104" y="704850"/>
                </a:lnTo>
                <a:lnTo>
                  <a:pt x="1863852" y="697102"/>
                </a:lnTo>
                <a:lnTo>
                  <a:pt x="1863852" y="677926"/>
                </a:lnTo>
                <a:lnTo>
                  <a:pt x="1856104" y="670178"/>
                </a:lnTo>
                <a:close/>
              </a:path>
              <a:path extrusionOk="0" h="1781175" w="6172200">
                <a:moveTo>
                  <a:pt x="3714115" y="664337"/>
                </a:moveTo>
                <a:lnTo>
                  <a:pt x="3694810" y="664337"/>
                </a:lnTo>
                <a:lnTo>
                  <a:pt x="3687064" y="672211"/>
                </a:lnTo>
                <a:lnTo>
                  <a:pt x="3687064" y="691388"/>
                </a:lnTo>
                <a:lnTo>
                  <a:pt x="3694810" y="699135"/>
                </a:lnTo>
                <a:lnTo>
                  <a:pt x="3714115" y="699135"/>
                </a:lnTo>
                <a:lnTo>
                  <a:pt x="3721861" y="691388"/>
                </a:lnTo>
                <a:lnTo>
                  <a:pt x="3721861" y="672211"/>
                </a:lnTo>
                <a:lnTo>
                  <a:pt x="3714115" y="664337"/>
                </a:lnTo>
                <a:close/>
              </a:path>
              <a:path extrusionOk="0" h="1781175" w="6172200">
                <a:moveTo>
                  <a:pt x="2703829" y="664337"/>
                </a:moveTo>
                <a:lnTo>
                  <a:pt x="2684526" y="664337"/>
                </a:lnTo>
                <a:lnTo>
                  <a:pt x="2676779" y="672211"/>
                </a:lnTo>
                <a:lnTo>
                  <a:pt x="2676779" y="691388"/>
                </a:lnTo>
                <a:lnTo>
                  <a:pt x="2684526" y="699135"/>
                </a:lnTo>
                <a:lnTo>
                  <a:pt x="2703829" y="699135"/>
                </a:lnTo>
                <a:lnTo>
                  <a:pt x="2711577" y="691388"/>
                </a:lnTo>
                <a:lnTo>
                  <a:pt x="2711577" y="672211"/>
                </a:lnTo>
                <a:lnTo>
                  <a:pt x="2703829" y="664337"/>
                </a:lnTo>
                <a:close/>
              </a:path>
              <a:path extrusionOk="0" h="1781175" w="6172200">
                <a:moveTo>
                  <a:pt x="5554726" y="652779"/>
                </a:moveTo>
                <a:lnTo>
                  <a:pt x="5535549" y="652779"/>
                </a:lnTo>
                <a:lnTo>
                  <a:pt x="5527675" y="660653"/>
                </a:lnTo>
                <a:lnTo>
                  <a:pt x="5527675" y="679830"/>
                </a:lnTo>
                <a:lnTo>
                  <a:pt x="5535549" y="687577"/>
                </a:lnTo>
                <a:lnTo>
                  <a:pt x="5554726" y="687577"/>
                </a:lnTo>
                <a:lnTo>
                  <a:pt x="5562473" y="679830"/>
                </a:lnTo>
                <a:lnTo>
                  <a:pt x="5562473" y="660653"/>
                </a:lnTo>
                <a:lnTo>
                  <a:pt x="5554726" y="652779"/>
                </a:lnTo>
                <a:close/>
              </a:path>
              <a:path extrusionOk="0" h="1781175" w="6172200">
                <a:moveTo>
                  <a:pt x="764413" y="652779"/>
                </a:moveTo>
                <a:lnTo>
                  <a:pt x="745236" y="652779"/>
                </a:lnTo>
                <a:lnTo>
                  <a:pt x="737362" y="660653"/>
                </a:lnTo>
                <a:lnTo>
                  <a:pt x="737362" y="679830"/>
                </a:lnTo>
                <a:lnTo>
                  <a:pt x="745236" y="687577"/>
                </a:lnTo>
                <a:lnTo>
                  <a:pt x="764413" y="687577"/>
                </a:lnTo>
                <a:lnTo>
                  <a:pt x="772287" y="679830"/>
                </a:lnTo>
                <a:lnTo>
                  <a:pt x="772287" y="660653"/>
                </a:lnTo>
                <a:lnTo>
                  <a:pt x="764413" y="652779"/>
                </a:lnTo>
                <a:close/>
              </a:path>
              <a:path extrusionOk="0" h="1781175" w="6172200">
                <a:moveTo>
                  <a:pt x="276733" y="652779"/>
                </a:moveTo>
                <a:lnTo>
                  <a:pt x="257428" y="652779"/>
                </a:lnTo>
                <a:lnTo>
                  <a:pt x="249682" y="660653"/>
                </a:lnTo>
                <a:lnTo>
                  <a:pt x="249682" y="679830"/>
                </a:lnTo>
                <a:lnTo>
                  <a:pt x="257428" y="687577"/>
                </a:lnTo>
                <a:lnTo>
                  <a:pt x="276733" y="687577"/>
                </a:lnTo>
                <a:lnTo>
                  <a:pt x="284479" y="679830"/>
                </a:lnTo>
                <a:lnTo>
                  <a:pt x="284479" y="660653"/>
                </a:lnTo>
                <a:lnTo>
                  <a:pt x="276733" y="652779"/>
                </a:lnTo>
                <a:close/>
              </a:path>
              <a:path extrusionOk="0" h="1781175" w="6172200">
                <a:moveTo>
                  <a:pt x="1734058" y="647064"/>
                </a:moveTo>
                <a:lnTo>
                  <a:pt x="1714880" y="647064"/>
                </a:lnTo>
                <a:lnTo>
                  <a:pt x="1707134" y="654812"/>
                </a:lnTo>
                <a:lnTo>
                  <a:pt x="1707134" y="673988"/>
                </a:lnTo>
                <a:lnTo>
                  <a:pt x="1714880" y="681736"/>
                </a:lnTo>
                <a:lnTo>
                  <a:pt x="1734058" y="681736"/>
                </a:lnTo>
                <a:lnTo>
                  <a:pt x="1741932" y="673988"/>
                </a:lnTo>
                <a:lnTo>
                  <a:pt x="1741932" y="654812"/>
                </a:lnTo>
                <a:lnTo>
                  <a:pt x="1734058" y="647064"/>
                </a:lnTo>
                <a:close/>
              </a:path>
              <a:path extrusionOk="0" h="1781175" w="6172200">
                <a:moveTo>
                  <a:pt x="3597909" y="641223"/>
                </a:moveTo>
                <a:lnTo>
                  <a:pt x="3578732" y="641223"/>
                </a:lnTo>
                <a:lnTo>
                  <a:pt x="3570985" y="648970"/>
                </a:lnTo>
                <a:lnTo>
                  <a:pt x="3570985" y="668147"/>
                </a:lnTo>
                <a:lnTo>
                  <a:pt x="3578732" y="676021"/>
                </a:lnTo>
                <a:lnTo>
                  <a:pt x="3597909" y="676021"/>
                </a:lnTo>
                <a:lnTo>
                  <a:pt x="3605783" y="668147"/>
                </a:lnTo>
                <a:lnTo>
                  <a:pt x="3605783" y="648970"/>
                </a:lnTo>
                <a:lnTo>
                  <a:pt x="3597909" y="641223"/>
                </a:lnTo>
                <a:close/>
              </a:path>
              <a:path extrusionOk="0" h="1781175" w="6172200">
                <a:moveTo>
                  <a:pt x="3174110" y="641223"/>
                </a:moveTo>
                <a:lnTo>
                  <a:pt x="3154806" y="641223"/>
                </a:lnTo>
                <a:lnTo>
                  <a:pt x="3147059" y="648970"/>
                </a:lnTo>
                <a:lnTo>
                  <a:pt x="3147059" y="668147"/>
                </a:lnTo>
                <a:lnTo>
                  <a:pt x="3154806" y="676021"/>
                </a:lnTo>
                <a:lnTo>
                  <a:pt x="3174110" y="676021"/>
                </a:lnTo>
                <a:lnTo>
                  <a:pt x="3181857" y="668147"/>
                </a:lnTo>
                <a:lnTo>
                  <a:pt x="3181857" y="648970"/>
                </a:lnTo>
                <a:lnTo>
                  <a:pt x="3174110" y="641223"/>
                </a:lnTo>
                <a:close/>
              </a:path>
              <a:path extrusionOk="0" h="1781175" w="6172200">
                <a:moveTo>
                  <a:pt x="1257935" y="641223"/>
                </a:moveTo>
                <a:lnTo>
                  <a:pt x="1238758" y="641223"/>
                </a:lnTo>
                <a:lnTo>
                  <a:pt x="1231011" y="648970"/>
                </a:lnTo>
                <a:lnTo>
                  <a:pt x="1231011" y="668147"/>
                </a:lnTo>
                <a:lnTo>
                  <a:pt x="1238758" y="676021"/>
                </a:lnTo>
                <a:lnTo>
                  <a:pt x="1257935" y="676021"/>
                </a:lnTo>
                <a:lnTo>
                  <a:pt x="1265809" y="668147"/>
                </a:lnTo>
                <a:lnTo>
                  <a:pt x="1265809" y="648970"/>
                </a:lnTo>
                <a:lnTo>
                  <a:pt x="1257935" y="641223"/>
                </a:lnTo>
                <a:close/>
              </a:path>
              <a:path extrusionOk="0" h="1781175" w="6172200">
                <a:moveTo>
                  <a:pt x="625094" y="641223"/>
                </a:moveTo>
                <a:lnTo>
                  <a:pt x="605916" y="641223"/>
                </a:lnTo>
                <a:lnTo>
                  <a:pt x="598042" y="648970"/>
                </a:lnTo>
                <a:lnTo>
                  <a:pt x="598042" y="668147"/>
                </a:lnTo>
                <a:lnTo>
                  <a:pt x="605916" y="676021"/>
                </a:lnTo>
                <a:lnTo>
                  <a:pt x="625094" y="676021"/>
                </a:lnTo>
                <a:lnTo>
                  <a:pt x="632840" y="668147"/>
                </a:lnTo>
                <a:lnTo>
                  <a:pt x="632840" y="648970"/>
                </a:lnTo>
                <a:lnTo>
                  <a:pt x="625094" y="641223"/>
                </a:lnTo>
                <a:close/>
              </a:path>
              <a:path extrusionOk="0" h="1781175" w="6172200">
                <a:moveTo>
                  <a:pt x="3075431" y="635508"/>
                </a:moveTo>
                <a:lnTo>
                  <a:pt x="3056128" y="635508"/>
                </a:lnTo>
                <a:lnTo>
                  <a:pt x="3048380" y="643254"/>
                </a:lnTo>
                <a:lnTo>
                  <a:pt x="3048380" y="662432"/>
                </a:lnTo>
                <a:lnTo>
                  <a:pt x="3056128" y="670178"/>
                </a:lnTo>
                <a:lnTo>
                  <a:pt x="3075431" y="670178"/>
                </a:lnTo>
                <a:lnTo>
                  <a:pt x="3083179" y="662432"/>
                </a:lnTo>
                <a:lnTo>
                  <a:pt x="3083179" y="643254"/>
                </a:lnTo>
                <a:lnTo>
                  <a:pt x="3075431" y="635508"/>
                </a:lnTo>
                <a:close/>
              </a:path>
              <a:path extrusionOk="0" h="1781175" w="6172200">
                <a:moveTo>
                  <a:pt x="6112129" y="623951"/>
                </a:moveTo>
                <a:lnTo>
                  <a:pt x="6092952" y="623951"/>
                </a:lnTo>
                <a:lnTo>
                  <a:pt x="6085078" y="631698"/>
                </a:lnTo>
                <a:lnTo>
                  <a:pt x="6085078" y="650875"/>
                </a:lnTo>
                <a:lnTo>
                  <a:pt x="6092952" y="658622"/>
                </a:lnTo>
                <a:lnTo>
                  <a:pt x="6112129" y="658622"/>
                </a:lnTo>
                <a:lnTo>
                  <a:pt x="6120003" y="650875"/>
                </a:lnTo>
                <a:lnTo>
                  <a:pt x="6120003" y="631698"/>
                </a:lnTo>
                <a:lnTo>
                  <a:pt x="6112129" y="623951"/>
                </a:lnTo>
                <a:close/>
              </a:path>
              <a:path extrusionOk="0" h="1781175" w="6172200">
                <a:moveTo>
                  <a:pt x="2947670" y="623951"/>
                </a:moveTo>
                <a:lnTo>
                  <a:pt x="2928366" y="623951"/>
                </a:lnTo>
                <a:lnTo>
                  <a:pt x="2920619" y="631698"/>
                </a:lnTo>
                <a:lnTo>
                  <a:pt x="2920619" y="650875"/>
                </a:lnTo>
                <a:lnTo>
                  <a:pt x="2928366" y="658622"/>
                </a:lnTo>
                <a:lnTo>
                  <a:pt x="2947670" y="658622"/>
                </a:lnTo>
                <a:lnTo>
                  <a:pt x="2955416" y="650875"/>
                </a:lnTo>
                <a:lnTo>
                  <a:pt x="2955416" y="631698"/>
                </a:lnTo>
                <a:lnTo>
                  <a:pt x="2947670" y="623951"/>
                </a:lnTo>
                <a:close/>
              </a:path>
              <a:path extrusionOk="0" h="1781175" w="6172200">
                <a:moveTo>
                  <a:pt x="3899916" y="618109"/>
                </a:moveTo>
                <a:lnTo>
                  <a:pt x="3880611" y="618109"/>
                </a:lnTo>
                <a:lnTo>
                  <a:pt x="3872865" y="625855"/>
                </a:lnTo>
                <a:lnTo>
                  <a:pt x="3872865" y="645033"/>
                </a:lnTo>
                <a:lnTo>
                  <a:pt x="3880611" y="652779"/>
                </a:lnTo>
                <a:lnTo>
                  <a:pt x="3899916" y="652779"/>
                </a:lnTo>
                <a:lnTo>
                  <a:pt x="3907663" y="645033"/>
                </a:lnTo>
                <a:lnTo>
                  <a:pt x="3907663" y="625855"/>
                </a:lnTo>
                <a:lnTo>
                  <a:pt x="3899916" y="618109"/>
                </a:lnTo>
                <a:close/>
              </a:path>
              <a:path extrusionOk="0" h="1781175" w="6172200">
                <a:moveTo>
                  <a:pt x="5757926" y="606551"/>
                </a:moveTo>
                <a:lnTo>
                  <a:pt x="5738749" y="606551"/>
                </a:lnTo>
                <a:lnTo>
                  <a:pt x="5730875" y="614299"/>
                </a:lnTo>
                <a:lnTo>
                  <a:pt x="5730875" y="633476"/>
                </a:lnTo>
                <a:lnTo>
                  <a:pt x="5738749" y="641223"/>
                </a:lnTo>
                <a:lnTo>
                  <a:pt x="5757926" y="641223"/>
                </a:lnTo>
                <a:lnTo>
                  <a:pt x="5765800" y="633476"/>
                </a:lnTo>
                <a:lnTo>
                  <a:pt x="5765800" y="614299"/>
                </a:lnTo>
                <a:lnTo>
                  <a:pt x="5757926" y="606551"/>
                </a:lnTo>
                <a:close/>
              </a:path>
              <a:path extrusionOk="0" h="1781175" w="6172200">
                <a:moveTo>
                  <a:pt x="2593466" y="606551"/>
                </a:moveTo>
                <a:lnTo>
                  <a:pt x="2574163" y="606551"/>
                </a:lnTo>
                <a:lnTo>
                  <a:pt x="2566416" y="614299"/>
                </a:lnTo>
                <a:lnTo>
                  <a:pt x="2566416" y="633476"/>
                </a:lnTo>
                <a:lnTo>
                  <a:pt x="2574163" y="641223"/>
                </a:lnTo>
                <a:lnTo>
                  <a:pt x="2593466" y="641223"/>
                </a:lnTo>
                <a:lnTo>
                  <a:pt x="2601214" y="633476"/>
                </a:lnTo>
                <a:lnTo>
                  <a:pt x="2601214" y="614299"/>
                </a:lnTo>
                <a:lnTo>
                  <a:pt x="2593466" y="606551"/>
                </a:lnTo>
                <a:close/>
              </a:path>
              <a:path extrusionOk="0" h="1781175" w="6172200">
                <a:moveTo>
                  <a:pt x="2262504" y="606551"/>
                </a:moveTo>
                <a:lnTo>
                  <a:pt x="2243201" y="606551"/>
                </a:lnTo>
                <a:lnTo>
                  <a:pt x="2235454" y="614299"/>
                </a:lnTo>
                <a:lnTo>
                  <a:pt x="2235454" y="633476"/>
                </a:lnTo>
                <a:lnTo>
                  <a:pt x="2243201" y="641223"/>
                </a:lnTo>
                <a:lnTo>
                  <a:pt x="2262504" y="641223"/>
                </a:lnTo>
                <a:lnTo>
                  <a:pt x="2270252" y="633476"/>
                </a:lnTo>
                <a:lnTo>
                  <a:pt x="2270252" y="614299"/>
                </a:lnTo>
                <a:lnTo>
                  <a:pt x="2262504" y="606551"/>
                </a:lnTo>
                <a:close/>
              </a:path>
              <a:path extrusionOk="0" h="1781175" w="6172200">
                <a:moveTo>
                  <a:pt x="1472819" y="606551"/>
                </a:moveTo>
                <a:lnTo>
                  <a:pt x="1453641" y="606551"/>
                </a:lnTo>
                <a:lnTo>
                  <a:pt x="1445767" y="614299"/>
                </a:lnTo>
                <a:lnTo>
                  <a:pt x="1445767" y="633476"/>
                </a:lnTo>
                <a:lnTo>
                  <a:pt x="1453641" y="641223"/>
                </a:lnTo>
                <a:lnTo>
                  <a:pt x="1472819" y="641223"/>
                </a:lnTo>
                <a:lnTo>
                  <a:pt x="1480692" y="633476"/>
                </a:lnTo>
                <a:lnTo>
                  <a:pt x="1480692" y="614299"/>
                </a:lnTo>
                <a:lnTo>
                  <a:pt x="1472819" y="606551"/>
                </a:lnTo>
                <a:close/>
              </a:path>
              <a:path extrusionOk="0" h="1781175" w="6172200">
                <a:moveTo>
                  <a:pt x="880617" y="606551"/>
                </a:moveTo>
                <a:lnTo>
                  <a:pt x="861313" y="606551"/>
                </a:lnTo>
                <a:lnTo>
                  <a:pt x="853566" y="614299"/>
                </a:lnTo>
                <a:lnTo>
                  <a:pt x="853566" y="633476"/>
                </a:lnTo>
                <a:lnTo>
                  <a:pt x="861313" y="641223"/>
                </a:lnTo>
                <a:lnTo>
                  <a:pt x="880617" y="641223"/>
                </a:lnTo>
                <a:lnTo>
                  <a:pt x="888364" y="633476"/>
                </a:lnTo>
                <a:lnTo>
                  <a:pt x="888364" y="614299"/>
                </a:lnTo>
                <a:lnTo>
                  <a:pt x="880617" y="606551"/>
                </a:lnTo>
                <a:close/>
              </a:path>
              <a:path extrusionOk="0" h="1781175" w="6172200">
                <a:moveTo>
                  <a:pt x="5641848" y="594995"/>
                </a:moveTo>
                <a:lnTo>
                  <a:pt x="5622544" y="594995"/>
                </a:lnTo>
                <a:lnTo>
                  <a:pt x="5614797" y="602741"/>
                </a:lnTo>
                <a:lnTo>
                  <a:pt x="5614797" y="621919"/>
                </a:lnTo>
                <a:lnTo>
                  <a:pt x="5622544" y="629665"/>
                </a:lnTo>
                <a:lnTo>
                  <a:pt x="5641848" y="629665"/>
                </a:lnTo>
                <a:lnTo>
                  <a:pt x="5649595" y="621919"/>
                </a:lnTo>
                <a:lnTo>
                  <a:pt x="5649595" y="602741"/>
                </a:lnTo>
                <a:lnTo>
                  <a:pt x="5641848" y="594995"/>
                </a:lnTo>
                <a:close/>
              </a:path>
              <a:path extrusionOk="0" h="1781175" w="6172200">
                <a:moveTo>
                  <a:pt x="2396109" y="594995"/>
                </a:moveTo>
                <a:lnTo>
                  <a:pt x="2376804" y="594995"/>
                </a:lnTo>
                <a:lnTo>
                  <a:pt x="2369058" y="602741"/>
                </a:lnTo>
                <a:lnTo>
                  <a:pt x="2369058" y="621919"/>
                </a:lnTo>
                <a:lnTo>
                  <a:pt x="2376804" y="629665"/>
                </a:lnTo>
                <a:lnTo>
                  <a:pt x="2396109" y="629665"/>
                </a:lnTo>
                <a:lnTo>
                  <a:pt x="2403855" y="621919"/>
                </a:lnTo>
                <a:lnTo>
                  <a:pt x="2403855" y="602741"/>
                </a:lnTo>
                <a:lnTo>
                  <a:pt x="2396109" y="594995"/>
                </a:lnTo>
                <a:close/>
              </a:path>
              <a:path extrusionOk="0" h="1781175" w="6172200">
                <a:moveTo>
                  <a:pt x="5914771" y="589152"/>
                </a:moveTo>
                <a:lnTo>
                  <a:pt x="5895467" y="589152"/>
                </a:lnTo>
                <a:lnTo>
                  <a:pt x="5887720" y="596900"/>
                </a:lnTo>
                <a:lnTo>
                  <a:pt x="5887720" y="616076"/>
                </a:lnTo>
                <a:lnTo>
                  <a:pt x="5895467" y="623951"/>
                </a:lnTo>
                <a:lnTo>
                  <a:pt x="5914771" y="623951"/>
                </a:lnTo>
                <a:lnTo>
                  <a:pt x="5922518" y="616076"/>
                </a:lnTo>
                <a:lnTo>
                  <a:pt x="5922518" y="596900"/>
                </a:lnTo>
                <a:lnTo>
                  <a:pt x="5914771" y="589152"/>
                </a:lnTo>
                <a:close/>
              </a:path>
              <a:path extrusionOk="0" h="1781175" w="6172200">
                <a:moveTo>
                  <a:pt x="3487674" y="589152"/>
                </a:moveTo>
                <a:lnTo>
                  <a:pt x="3468370" y="589152"/>
                </a:lnTo>
                <a:lnTo>
                  <a:pt x="3460623" y="596900"/>
                </a:lnTo>
                <a:lnTo>
                  <a:pt x="3460623" y="616076"/>
                </a:lnTo>
                <a:lnTo>
                  <a:pt x="3468370" y="623951"/>
                </a:lnTo>
                <a:lnTo>
                  <a:pt x="3487674" y="623951"/>
                </a:lnTo>
                <a:lnTo>
                  <a:pt x="3495421" y="616076"/>
                </a:lnTo>
                <a:lnTo>
                  <a:pt x="3495421" y="596900"/>
                </a:lnTo>
                <a:lnTo>
                  <a:pt x="3487674" y="589152"/>
                </a:lnTo>
                <a:close/>
              </a:path>
              <a:path extrusionOk="0" h="1781175" w="6172200">
                <a:moveTo>
                  <a:pt x="2088261" y="589152"/>
                </a:moveTo>
                <a:lnTo>
                  <a:pt x="2069084" y="589152"/>
                </a:lnTo>
                <a:lnTo>
                  <a:pt x="2061210" y="596900"/>
                </a:lnTo>
                <a:lnTo>
                  <a:pt x="2061210" y="616076"/>
                </a:lnTo>
                <a:lnTo>
                  <a:pt x="2069084" y="623951"/>
                </a:lnTo>
                <a:lnTo>
                  <a:pt x="2088261" y="623951"/>
                </a:lnTo>
                <a:lnTo>
                  <a:pt x="2096135" y="616076"/>
                </a:lnTo>
                <a:lnTo>
                  <a:pt x="2096135" y="596900"/>
                </a:lnTo>
                <a:lnTo>
                  <a:pt x="2088261" y="589152"/>
                </a:lnTo>
                <a:close/>
              </a:path>
              <a:path extrusionOk="0" h="1781175" w="6172200">
                <a:moveTo>
                  <a:pt x="1978025" y="583438"/>
                </a:moveTo>
                <a:lnTo>
                  <a:pt x="1958721" y="583438"/>
                </a:lnTo>
                <a:lnTo>
                  <a:pt x="1950974" y="591185"/>
                </a:lnTo>
                <a:lnTo>
                  <a:pt x="1950974" y="610362"/>
                </a:lnTo>
                <a:lnTo>
                  <a:pt x="1958721" y="618109"/>
                </a:lnTo>
                <a:lnTo>
                  <a:pt x="1978025" y="618109"/>
                </a:lnTo>
                <a:lnTo>
                  <a:pt x="1985772" y="610362"/>
                </a:lnTo>
                <a:lnTo>
                  <a:pt x="1985772" y="591185"/>
                </a:lnTo>
                <a:lnTo>
                  <a:pt x="1978025" y="583438"/>
                </a:lnTo>
                <a:close/>
              </a:path>
              <a:path extrusionOk="0" h="1781175" w="6172200">
                <a:moveTo>
                  <a:pt x="1606423" y="583438"/>
                </a:moveTo>
                <a:lnTo>
                  <a:pt x="1587119" y="583438"/>
                </a:lnTo>
                <a:lnTo>
                  <a:pt x="1579372" y="591185"/>
                </a:lnTo>
                <a:lnTo>
                  <a:pt x="1579372" y="610362"/>
                </a:lnTo>
                <a:lnTo>
                  <a:pt x="1587119" y="618109"/>
                </a:lnTo>
                <a:lnTo>
                  <a:pt x="1606423" y="618109"/>
                </a:lnTo>
                <a:lnTo>
                  <a:pt x="1614170" y="610362"/>
                </a:lnTo>
                <a:lnTo>
                  <a:pt x="1614170" y="591185"/>
                </a:lnTo>
                <a:lnTo>
                  <a:pt x="1606423" y="583438"/>
                </a:lnTo>
                <a:close/>
              </a:path>
              <a:path extrusionOk="0" h="1781175" w="6172200">
                <a:moveTo>
                  <a:pt x="1002538" y="583438"/>
                </a:moveTo>
                <a:lnTo>
                  <a:pt x="983234" y="583438"/>
                </a:lnTo>
                <a:lnTo>
                  <a:pt x="975487" y="591185"/>
                </a:lnTo>
                <a:lnTo>
                  <a:pt x="975487" y="610362"/>
                </a:lnTo>
                <a:lnTo>
                  <a:pt x="983234" y="618109"/>
                </a:lnTo>
                <a:lnTo>
                  <a:pt x="1002538" y="618109"/>
                </a:lnTo>
                <a:lnTo>
                  <a:pt x="1010285" y="610362"/>
                </a:lnTo>
                <a:lnTo>
                  <a:pt x="1010285" y="591185"/>
                </a:lnTo>
                <a:lnTo>
                  <a:pt x="1002538" y="583438"/>
                </a:lnTo>
                <a:close/>
              </a:path>
              <a:path extrusionOk="0" h="1781175" w="6172200">
                <a:moveTo>
                  <a:pt x="497332" y="583438"/>
                </a:moveTo>
                <a:lnTo>
                  <a:pt x="478154" y="583438"/>
                </a:lnTo>
                <a:lnTo>
                  <a:pt x="470280" y="591185"/>
                </a:lnTo>
                <a:lnTo>
                  <a:pt x="470280" y="610362"/>
                </a:lnTo>
                <a:lnTo>
                  <a:pt x="478154" y="618109"/>
                </a:lnTo>
                <a:lnTo>
                  <a:pt x="497332" y="618109"/>
                </a:lnTo>
                <a:lnTo>
                  <a:pt x="505205" y="610362"/>
                </a:lnTo>
                <a:lnTo>
                  <a:pt x="505205" y="591185"/>
                </a:lnTo>
                <a:lnTo>
                  <a:pt x="497332" y="583438"/>
                </a:lnTo>
                <a:close/>
              </a:path>
              <a:path extrusionOk="0" h="1781175" w="6172200">
                <a:moveTo>
                  <a:pt x="375412" y="583438"/>
                </a:moveTo>
                <a:lnTo>
                  <a:pt x="356235" y="583438"/>
                </a:lnTo>
                <a:lnTo>
                  <a:pt x="348361" y="591185"/>
                </a:lnTo>
                <a:lnTo>
                  <a:pt x="348361" y="610362"/>
                </a:lnTo>
                <a:lnTo>
                  <a:pt x="356235" y="618109"/>
                </a:lnTo>
                <a:lnTo>
                  <a:pt x="375412" y="618109"/>
                </a:lnTo>
                <a:lnTo>
                  <a:pt x="383159" y="610362"/>
                </a:lnTo>
                <a:lnTo>
                  <a:pt x="383159" y="591185"/>
                </a:lnTo>
                <a:lnTo>
                  <a:pt x="375412" y="583438"/>
                </a:lnTo>
                <a:close/>
              </a:path>
              <a:path extrusionOk="0" h="1781175" w="6172200">
                <a:moveTo>
                  <a:pt x="3255391" y="577596"/>
                </a:moveTo>
                <a:lnTo>
                  <a:pt x="3236214" y="577596"/>
                </a:lnTo>
                <a:lnTo>
                  <a:pt x="3228340" y="585342"/>
                </a:lnTo>
                <a:lnTo>
                  <a:pt x="3228340" y="604520"/>
                </a:lnTo>
                <a:lnTo>
                  <a:pt x="3236214" y="612266"/>
                </a:lnTo>
                <a:lnTo>
                  <a:pt x="3255391" y="612266"/>
                </a:lnTo>
                <a:lnTo>
                  <a:pt x="3263138" y="604520"/>
                </a:lnTo>
                <a:lnTo>
                  <a:pt x="3263138" y="585342"/>
                </a:lnTo>
                <a:lnTo>
                  <a:pt x="3255391" y="577596"/>
                </a:lnTo>
                <a:close/>
              </a:path>
              <a:path extrusionOk="0" h="1781175" w="6172200">
                <a:moveTo>
                  <a:pt x="3766311" y="571753"/>
                </a:moveTo>
                <a:lnTo>
                  <a:pt x="3747134" y="571753"/>
                </a:lnTo>
                <a:lnTo>
                  <a:pt x="3739260" y="579627"/>
                </a:lnTo>
                <a:lnTo>
                  <a:pt x="3739260" y="598804"/>
                </a:lnTo>
                <a:lnTo>
                  <a:pt x="3747134" y="606551"/>
                </a:lnTo>
                <a:lnTo>
                  <a:pt x="3766311" y="606551"/>
                </a:lnTo>
                <a:lnTo>
                  <a:pt x="3774185" y="598804"/>
                </a:lnTo>
                <a:lnTo>
                  <a:pt x="3774185" y="579627"/>
                </a:lnTo>
                <a:lnTo>
                  <a:pt x="3766311" y="571753"/>
                </a:lnTo>
                <a:close/>
              </a:path>
              <a:path extrusionOk="0" h="1781175" w="6172200">
                <a:moveTo>
                  <a:pt x="5444363" y="566038"/>
                </a:moveTo>
                <a:lnTo>
                  <a:pt x="5425185" y="566038"/>
                </a:lnTo>
                <a:lnTo>
                  <a:pt x="5417311" y="573786"/>
                </a:lnTo>
                <a:lnTo>
                  <a:pt x="5417311" y="592963"/>
                </a:lnTo>
                <a:lnTo>
                  <a:pt x="5425185" y="600710"/>
                </a:lnTo>
                <a:lnTo>
                  <a:pt x="5444363" y="600710"/>
                </a:lnTo>
                <a:lnTo>
                  <a:pt x="5452236" y="592963"/>
                </a:lnTo>
                <a:lnTo>
                  <a:pt x="5452236" y="573786"/>
                </a:lnTo>
                <a:lnTo>
                  <a:pt x="5444363" y="566038"/>
                </a:lnTo>
                <a:close/>
              </a:path>
              <a:path extrusionOk="0" h="1781175" w="6172200">
                <a:moveTo>
                  <a:pt x="4027678" y="566038"/>
                </a:moveTo>
                <a:lnTo>
                  <a:pt x="4008374" y="566038"/>
                </a:lnTo>
                <a:lnTo>
                  <a:pt x="4000627" y="573786"/>
                </a:lnTo>
                <a:lnTo>
                  <a:pt x="4000627" y="592963"/>
                </a:lnTo>
                <a:lnTo>
                  <a:pt x="4008374" y="600710"/>
                </a:lnTo>
                <a:lnTo>
                  <a:pt x="4027678" y="600710"/>
                </a:lnTo>
                <a:lnTo>
                  <a:pt x="4035425" y="592963"/>
                </a:lnTo>
                <a:lnTo>
                  <a:pt x="4035425" y="573786"/>
                </a:lnTo>
                <a:lnTo>
                  <a:pt x="4027678" y="566038"/>
                </a:lnTo>
                <a:close/>
              </a:path>
              <a:path extrusionOk="0" h="1781175" w="6172200">
                <a:moveTo>
                  <a:pt x="1832864" y="566038"/>
                </a:moveTo>
                <a:lnTo>
                  <a:pt x="1813560" y="566038"/>
                </a:lnTo>
                <a:lnTo>
                  <a:pt x="1805813" y="573786"/>
                </a:lnTo>
                <a:lnTo>
                  <a:pt x="1805813" y="592963"/>
                </a:lnTo>
                <a:lnTo>
                  <a:pt x="1813560" y="600710"/>
                </a:lnTo>
                <a:lnTo>
                  <a:pt x="1832864" y="600710"/>
                </a:lnTo>
                <a:lnTo>
                  <a:pt x="1840611" y="592963"/>
                </a:lnTo>
                <a:lnTo>
                  <a:pt x="1840611" y="573786"/>
                </a:lnTo>
                <a:lnTo>
                  <a:pt x="1832864" y="566038"/>
                </a:lnTo>
                <a:close/>
              </a:path>
              <a:path extrusionOk="0" h="1781175" w="6172200">
                <a:moveTo>
                  <a:pt x="1118615" y="566038"/>
                </a:moveTo>
                <a:lnTo>
                  <a:pt x="1099439" y="566038"/>
                </a:lnTo>
                <a:lnTo>
                  <a:pt x="1091564" y="573786"/>
                </a:lnTo>
                <a:lnTo>
                  <a:pt x="1091564" y="592963"/>
                </a:lnTo>
                <a:lnTo>
                  <a:pt x="1099439" y="600710"/>
                </a:lnTo>
                <a:lnTo>
                  <a:pt x="1118615" y="600710"/>
                </a:lnTo>
                <a:lnTo>
                  <a:pt x="1126489" y="592963"/>
                </a:lnTo>
                <a:lnTo>
                  <a:pt x="1126489" y="573786"/>
                </a:lnTo>
                <a:lnTo>
                  <a:pt x="1118615" y="566038"/>
                </a:lnTo>
                <a:close/>
              </a:path>
              <a:path extrusionOk="0" h="1781175" w="6172200">
                <a:moveTo>
                  <a:pt x="6013450" y="560197"/>
                </a:moveTo>
                <a:lnTo>
                  <a:pt x="5994146" y="560197"/>
                </a:lnTo>
                <a:lnTo>
                  <a:pt x="5986399" y="568071"/>
                </a:lnTo>
                <a:lnTo>
                  <a:pt x="5986399" y="587248"/>
                </a:lnTo>
                <a:lnTo>
                  <a:pt x="5994146" y="594995"/>
                </a:lnTo>
                <a:lnTo>
                  <a:pt x="6013450" y="594995"/>
                </a:lnTo>
                <a:lnTo>
                  <a:pt x="6021197" y="587248"/>
                </a:lnTo>
                <a:lnTo>
                  <a:pt x="6021197" y="568071"/>
                </a:lnTo>
                <a:lnTo>
                  <a:pt x="6013450" y="560197"/>
                </a:lnTo>
                <a:close/>
              </a:path>
              <a:path extrusionOk="0" h="1781175" w="6172200">
                <a:moveTo>
                  <a:pt x="3371469" y="560197"/>
                </a:moveTo>
                <a:lnTo>
                  <a:pt x="3352292" y="560197"/>
                </a:lnTo>
                <a:lnTo>
                  <a:pt x="3344545" y="568071"/>
                </a:lnTo>
                <a:lnTo>
                  <a:pt x="3344545" y="587248"/>
                </a:lnTo>
                <a:lnTo>
                  <a:pt x="3352292" y="594995"/>
                </a:lnTo>
                <a:lnTo>
                  <a:pt x="3371469" y="594995"/>
                </a:lnTo>
                <a:lnTo>
                  <a:pt x="3379343" y="587248"/>
                </a:lnTo>
                <a:lnTo>
                  <a:pt x="3379343" y="568071"/>
                </a:lnTo>
                <a:lnTo>
                  <a:pt x="3371469" y="560197"/>
                </a:lnTo>
                <a:close/>
              </a:path>
              <a:path extrusionOk="0" h="1781175" w="6172200">
                <a:moveTo>
                  <a:pt x="2796666" y="560197"/>
                </a:moveTo>
                <a:lnTo>
                  <a:pt x="2777490" y="560197"/>
                </a:lnTo>
                <a:lnTo>
                  <a:pt x="2769616" y="568071"/>
                </a:lnTo>
                <a:lnTo>
                  <a:pt x="2769616" y="587248"/>
                </a:lnTo>
                <a:lnTo>
                  <a:pt x="2777490" y="594995"/>
                </a:lnTo>
                <a:lnTo>
                  <a:pt x="2796666" y="594995"/>
                </a:lnTo>
                <a:lnTo>
                  <a:pt x="2804541" y="587248"/>
                </a:lnTo>
                <a:lnTo>
                  <a:pt x="2804541" y="568071"/>
                </a:lnTo>
                <a:lnTo>
                  <a:pt x="2796666" y="560197"/>
                </a:lnTo>
                <a:close/>
              </a:path>
              <a:path extrusionOk="0" h="1781175" w="6172200">
                <a:moveTo>
                  <a:pt x="4346956" y="554482"/>
                </a:moveTo>
                <a:lnTo>
                  <a:pt x="4327779" y="554482"/>
                </a:lnTo>
                <a:lnTo>
                  <a:pt x="4319905" y="562228"/>
                </a:lnTo>
                <a:lnTo>
                  <a:pt x="4319905" y="581405"/>
                </a:lnTo>
                <a:lnTo>
                  <a:pt x="4327779" y="589152"/>
                </a:lnTo>
                <a:lnTo>
                  <a:pt x="4346956" y="589152"/>
                </a:lnTo>
                <a:lnTo>
                  <a:pt x="4354830" y="581405"/>
                </a:lnTo>
                <a:lnTo>
                  <a:pt x="4354830" y="562228"/>
                </a:lnTo>
                <a:lnTo>
                  <a:pt x="4346956" y="554482"/>
                </a:lnTo>
                <a:close/>
              </a:path>
              <a:path extrusionOk="0" h="1781175" w="6172200">
                <a:moveTo>
                  <a:pt x="4178554" y="554482"/>
                </a:moveTo>
                <a:lnTo>
                  <a:pt x="4159377" y="554482"/>
                </a:lnTo>
                <a:lnTo>
                  <a:pt x="4151629" y="562228"/>
                </a:lnTo>
                <a:lnTo>
                  <a:pt x="4151629" y="581405"/>
                </a:lnTo>
                <a:lnTo>
                  <a:pt x="4159377" y="589152"/>
                </a:lnTo>
                <a:lnTo>
                  <a:pt x="4178554" y="589152"/>
                </a:lnTo>
                <a:lnTo>
                  <a:pt x="4186428" y="581405"/>
                </a:lnTo>
                <a:lnTo>
                  <a:pt x="4186428" y="562228"/>
                </a:lnTo>
                <a:lnTo>
                  <a:pt x="4178554" y="554482"/>
                </a:lnTo>
                <a:close/>
              </a:path>
              <a:path extrusionOk="0" h="1781175" w="6172200">
                <a:moveTo>
                  <a:pt x="1345057" y="548639"/>
                </a:moveTo>
                <a:lnTo>
                  <a:pt x="1325879" y="548639"/>
                </a:lnTo>
                <a:lnTo>
                  <a:pt x="1318005" y="556387"/>
                </a:lnTo>
                <a:lnTo>
                  <a:pt x="1318005" y="575563"/>
                </a:lnTo>
                <a:lnTo>
                  <a:pt x="1325879" y="583438"/>
                </a:lnTo>
                <a:lnTo>
                  <a:pt x="1345057" y="583438"/>
                </a:lnTo>
                <a:lnTo>
                  <a:pt x="1352930" y="575563"/>
                </a:lnTo>
                <a:lnTo>
                  <a:pt x="1352930" y="556387"/>
                </a:lnTo>
                <a:lnTo>
                  <a:pt x="1345057" y="548639"/>
                </a:lnTo>
                <a:close/>
              </a:path>
              <a:path extrusionOk="0" h="1781175" w="6172200">
                <a:moveTo>
                  <a:pt x="131572" y="542925"/>
                </a:moveTo>
                <a:lnTo>
                  <a:pt x="112267" y="542925"/>
                </a:lnTo>
                <a:lnTo>
                  <a:pt x="104521" y="550672"/>
                </a:lnTo>
                <a:lnTo>
                  <a:pt x="104521" y="569849"/>
                </a:lnTo>
                <a:lnTo>
                  <a:pt x="112267" y="577596"/>
                </a:lnTo>
                <a:lnTo>
                  <a:pt x="131572" y="577596"/>
                </a:lnTo>
                <a:lnTo>
                  <a:pt x="139319" y="569849"/>
                </a:lnTo>
                <a:lnTo>
                  <a:pt x="139319" y="550672"/>
                </a:lnTo>
                <a:lnTo>
                  <a:pt x="131572" y="542925"/>
                </a:lnTo>
                <a:close/>
              </a:path>
              <a:path extrusionOk="0" h="1781175" w="6172200">
                <a:moveTo>
                  <a:pt x="2506345" y="537083"/>
                </a:moveTo>
                <a:lnTo>
                  <a:pt x="2487167" y="537083"/>
                </a:lnTo>
                <a:lnTo>
                  <a:pt x="2479294" y="544829"/>
                </a:lnTo>
                <a:lnTo>
                  <a:pt x="2479294" y="564007"/>
                </a:lnTo>
                <a:lnTo>
                  <a:pt x="2487167" y="571753"/>
                </a:lnTo>
                <a:lnTo>
                  <a:pt x="2506345" y="571753"/>
                </a:lnTo>
                <a:lnTo>
                  <a:pt x="2514219" y="564007"/>
                </a:lnTo>
                <a:lnTo>
                  <a:pt x="2514219" y="544829"/>
                </a:lnTo>
                <a:lnTo>
                  <a:pt x="2506345" y="537083"/>
                </a:lnTo>
                <a:close/>
              </a:path>
              <a:path extrusionOk="0" h="1781175" w="6172200">
                <a:moveTo>
                  <a:pt x="247650" y="537083"/>
                </a:moveTo>
                <a:lnTo>
                  <a:pt x="228473" y="537083"/>
                </a:lnTo>
                <a:lnTo>
                  <a:pt x="220599" y="544829"/>
                </a:lnTo>
                <a:lnTo>
                  <a:pt x="220599" y="564007"/>
                </a:lnTo>
                <a:lnTo>
                  <a:pt x="228473" y="571753"/>
                </a:lnTo>
                <a:lnTo>
                  <a:pt x="247650" y="571753"/>
                </a:lnTo>
                <a:lnTo>
                  <a:pt x="255524" y="564007"/>
                </a:lnTo>
                <a:lnTo>
                  <a:pt x="255524" y="544829"/>
                </a:lnTo>
                <a:lnTo>
                  <a:pt x="247650" y="537083"/>
                </a:lnTo>
                <a:close/>
              </a:path>
              <a:path extrusionOk="0" h="1781175" w="6172200">
                <a:moveTo>
                  <a:pt x="1687702" y="531367"/>
                </a:moveTo>
                <a:lnTo>
                  <a:pt x="1668399" y="531367"/>
                </a:lnTo>
                <a:lnTo>
                  <a:pt x="1660652" y="539114"/>
                </a:lnTo>
                <a:lnTo>
                  <a:pt x="1660652" y="558291"/>
                </a:lnTo>
                <a:lnTo>
                  <a:pt x="1668399" y="566038"/>
                </a:lnTo>
                <a:lnTo>
                  <a:pt x="1687702" y="566038"/>
                </a:lnTo>
                <a:lnTo>
                  <a:pt x="1695450" y="558291"/>
                </a:lnTo>
                <a:lnTo>
                  <a:pt x="1695450" y="539114"/>
                </a:lnTo>
                <a:lnTo>
                  <a:pt x="1687702" y="531367"/>
                </a:lnTo>
                <a:close/>
              </a:path>
              <a:path extrusionOk="0" h="1781175" w="6172200">
                <a:moveTo>
                  <a:pt x="3615435" y="525526"/>
                </a:moveTo>
                <a:lnTo>
                  <a:pt x="3596131" y="525526"/>
                </a:lnTo>
                <a:lnTo>
                  <a:pt x="3588384" y="533273"/>
                </a:lnTo>
                <a:lnTo>
                  <a:pt x="3588384" y="552450"/>
                </a:lnTo>
                <a:lnTo>
                  <a:pt x="3596131" y="560197"/>
                </a:lnTo>
                <a:lnTo>
                  <a:pt x="3615435" y="560197"/>
                </a:lnTo>
                <a:lnTo>
                  <a:pt x="3623182" y="552450"/>
                </a:lnTo>
                <a:lnTo>
                  <a:pt x="3623182" y="533273"/>
                </a:lnTo>
                <a:lnTo>
                  <a:pt x="3615435" y="525526"/>
                </a:lnTo>
                <a:close/>
              </a:path>
              <a:path extrusionOk="0" h="1781175" w="6172200">
                <a:moveTo>
                  <a:pt x="2680589" y="525526"/>
                </a:moveTo>
                <a:lnTo>
                  <a:pt x="2661285" y="525526"/>
                </a:lnTo>
                <a:lnTo>
                  <a:pt x="2653538" y="533273"/>
                </a:lnTo>
                <a:lnTo>
                  <a:pt x="2653538" y="552450"/>
                </a:lnTo>
                <a:lnTo>
                  <a:pt x="2661285" y="560197"/>
                </a:lnTo>
                <a:lnTo>
                  <a:pt x="2680589" y="560197"/>
                </a:lnTo>
                <a:lnTo>
                  <a:pt x="2688336" y="552450"/>
                </a:lnTo>
                <a:lnTo>
                  <a:pt x="2688336" y="533273"/>
                </a:lnTo>
                <a:lnTo>
                  <a:pt x="2680589" y="525526"/>
                </a:lnTo>
                <a:close/>
              </a:path>
              <a:path extrusionOk="0" h="1781175" w="6172200">
                <a:moveTo>
                  <a:pt x="712215" y="525526"/>
                </a:moveTo>
                <a:lnTo>
                  <a:pt x="692912" y="525526"/>
                </a:lnTo>
                <a:lnTo>
                  <a:pt x="685164" y="533273"/>
                </a:lnTo>
                <a:lnTo>
                  <a:pt x="685164" y="552450"/>
                </a:lnTo>
                <a:lnTo>
                  <a:pt x="692912" y="560197"/>
                </a:lnTo>
                <a:lnTo>
                  <a:pt x="712215" y="560197"/>
                </a:lnTo>
                <a:lnTo>
                  <a:pt x="719963" y="552450"/>
                </a:lnTo>
                <a:lnTo>
                  <a:pt x="719963" y="533273"/>
                </a:lnTo>
                <a:lnTo>
                  <a:pt x="712215" y="525526"/>
                </a:lnTo>
                <a:close/>
              </a:path>
              <a:path extrusionOk="0" h="1781175" w="6172200">
                <a:moveTo>
                  <a:pt x="3040506" y="519684"/>
                </a:moveTo>
                <a:lnTo>
                  <a:pt x="3021329" y="519684"/>
                </a:lnTo>
                <a:lnTo>
                  <a:pt x="3013455" y="527558"/>
                </a:lnTo>
                <a:lnTo>
                  <a:pt x="3013455" y="546735"/>
                </a:lnTo>
                <a:lnTo>
                  <a:pt x="3021329" y="554482"/>
                </a:lnTo>
                <a:lnTo>
                  <a:pt x="3040506" y="554482"/>
                </a:lnTo>
                <a:lnTo>
                  <a:pt x="3048380" y="546735"/>
                </a:lnTo>
                <a:lnTo>
                  <a:pt x="3048380" y="527558"/>
                </a:lnTo>
                <a:lnTo>
                  <a:pt x="3040506" y="519684"/>
                </a:lnTo>
                <a:close/>
              </a:path>
              <a:path extrusionOk="0" h="1781175" w="6172200">
                <a:moveTo>
                  <a:pt x="2912872" y="519684"/>
                </a:moveTo>
                <a:lnTo>
                  <a:pt x="2893567" y="519684"/>
                </a:lnTo>
                <a:lnTo>
                  <a:pt x="2885821" y="527558"/>
                </a:lnTo>
                <a:lnTo>
                  <a:pt x="2885821" y="546735"/>
                </a:lnTo>
                <a:lnTo>
                  <a:pt x="2893567" y="554482"/>
                </a:lnTo>
                <a:lnTo>
                  <a:pt x="2912872" y="554482"/>
                </a:lnTo>
                <a:lnTo>
                  <a:pt x="2920619" y="546735"/>
                </a:lnTo>
                <a:lnTo>
                  <a:pt x="2920619" y="527558"/>
                </a:lnTo>
                <a:lnTo>
                  <a:pt x="2912872" y="519684"/>
                </a:lnTo>
                <a:close/>
              </a:path>
              <a:path extrusionOk="0" h="1781175" w="6172200">
                <a:moveTo>
                  <a:pt x="813562" y="519684"/>
                </a:moveTo>
                <a:lnTo>
                  <a:pt x="800735" y="519684"/>
                </a:lnTo>
                <a:lnTo>
                  <a:pt x="795527" y="524890"/>
                </a:lnTo>
                <a:lnTo>
                  <a:pt x="795527" y="537717"/>
                </a:lnTo>
                <a:lnTo>
                  <a:pt x="800735" y="542925"/>
                </a:lnTo>
                <a:lnTo>
                  <a:pt x="813562" y="542925"/>
                </a:lnTo>
                <a:lnTo>
                  <a:pt x="818641" y="537717"/>
                </a:lnTo>
                <a:lnTo>
                  <a:pt x="818641" y="524890"/>
                </a:lnTo>
                <a:lnTo>
                  <a:pt x="813562" y="519684"/>
                </a:lnTo>
                <a:close/>
              </a:path>
              <a:path extrusionOk="0" h="1781175" w="6172200">
                <a:moveTo>
                  <a:pt x="601852" y="519684"/>
                </a:moveTo>
                <a:lnTo>
                  <a:pt x="582676" y="519684"/>
                </a:lnTo>
                <a:lnTo>
                  <a:pt x="574801" y="527558"/>
                </a:lnTo>
                <a:lnTo>
                  <a:pt x="574801" y="546735"/>
                </a:lnTo>
                <a:lnTo>
                  <a:pt x="582676" y="554482"/>
                </a:lnTo>
                <a:lnTo>
                  <a:pt x="601852" y="554482"/>
                </a:lnTo>
                <a:lnTo>
                  <a:pt x="609726" y="546735"/>
                </a:lnTo>
                <a:lnTo>
                  <a:pt x="609726" y="527558"/>
                </a:lnTo>
                <a:lnTo>
                  <a:pt x="601852" y="519684"/>
                </a:lnTo>
                <a:close/>
              </a:path>
              <a:path extrusionOk="0" h="1781175" w="6172200">
                <a:moveTo>
                  <a:pt x="5821807" y="513969"/>
                </a:moveTo>
                <a:lnTo>
                  <a:pt x="5802630" y="513969"/>
                </a:lnTo>
                <a:lnTo>
                  <a:pt x="5794756" y="521715"/>
                </a:lnTo>
                <a:lnTo>
                  <a:pt x="5794756" y="540892"/>
                </a:lnTo>
                <a:lnTo>
                  <a:pt x="5802630" y="548639"/>
                </a:lnTo>
                <a:lnTo>
                  <a:pt x="5821807" y="548639"/>
                </a:lnTo>
                <a:lnTo>
                  <a:pt x="5829681" y="540892"/>
                </a:lnTo>
                <a:lnTo>
                  <a:pt x="5829681" y="521715"/>
                </a:lnTo>
                <a:lnTo>
                  <a:pt x="5821807" y="513969"/>
                </a:lnTo>
                <a:close/>
              </a:path>
              <a:path extrusionOk="0" h="1781175" w="6172200">
                <a:moveTo>
                  <a:pt x="5543169" y="513969"/>
                </a:moveTo>
                <a:lnTo>
                  <a:pt x="5523865" y="513969"/>
                </a:lnTo>
                <a:lnTo>
                  <a:pt x="5516118" y="521715"/>
                </a:lnTo>
                <a:lnTo>
                  <a:pt x="5516118" y="540892"/>
                </a:lnTo>
                <a:lnTo>
                  <a:pt x="5523865" y="548639"/>
                </a:lnTo>
                <a:lnTo>
                  <a:pt x="5543169" y="548639"/>
                </a:lnTo>
                <a:lnTo>
                  <a:pt x="5550916" y="540892"/>
                </a:lnTo>
                <a:lnTo>
                  <a:pt x="5550916" y="521715"/>
                </a:lnTo>
                <a:lnTo>
                  <a:pt x="5543169" y="513969"/>
                </a:lnTo>
                <a:close/>
              </a:path>
              <a:path extrusionOk="0" h="1781175" w="6172200">
                <a:moveTo>
                  <a:pt x="3888231" y="513969"/>
                </a:moveTo>
                <a:lnTo>
                  <a:pt x="3869054" y="513969"/>
                </a:lnTo>
                <a:lnTo>
                  <a:pt x="3861307" y="521715"/>
                </a:lnTo>
                <a:lnTo>
                  <a:pt x="3861307" y="540892"/>
                </a:lnTo>
                <a:lnTo>
                  <a:pt x="3869054" y="548639"/>
                </a:lnTo>
                <a:lnTo>
                  <a:pt x="3888231" y="548639"/>
                </a:lnTo>
                <a:lnTo>
                  <a:pt x="3896105" y="540892"/>
                </a:lnTo>
                <a:lnTo>
                  <a:pt x="3896105" y="521715"/>
                </a:lnTo>
                <a:lnTo>
                  <a:pt x="3888231" y="513969"/>
                </a:lnTo>
                <a:close/>
              </a:path>
              <a:path extrusionOk="0" h="1781175" w="6172200">
                <a:moveTo>
                  <a:pt x="2157984" y="513969"/>
                </a:moveTo>
                <a:lnTo>
                  <a:pt x="2138807" y="513969"/>
                </a:lnTo>
                <a:lnTo>
                  <a:pt x="2130933" y="521715"/>
                </a:lnTo>
                <a:lnTo>
                  <a:pt x="2130933" y="540892"/>
                </a:lnTo>
                <a:lnTo>
                  <a:pt x="2138807" y="548639"/>
                </a:lnTo>
                <a:lnTo>
                  <a:pt x="2157984" y="548639"/>
                </a:lnTo>
                <a:lnTo>
                  <a:pt x="2165730" y="540892"/>
                </a:lnTo>
                <a:lnTo>
                  <a:pt x="2165730" y="521715"/>
                </a:lnTo>
                <a:lnTo>
                  <a:pt x="2157984" y="513969"/>
                </a:lnTo>
                <a:close/>
              </a:path>
              <a:path extrusionOk="0" h="1781175" w="6172200">
                <a:moveTo>
                  <a:pt x="1217295" y="513969"/>
                </a:moveTo>
                <a:lnTo>
                  <a:pt x="1198117" y="513969"/>
                </a:lnTo>
                <a:lnTo>
                  <a:pt x="1190371" y="521715"/>
                </a:lnTo>
                <a:lnTo>
                  <a:pt x="1190371" y="540892"/>
                </a:lnTo>
                <a:lnTo>
                  <a:pt x="1198117" y="548639"/>
                </a:lnTo>
                <a:lnTo>
                  <a:pt x="1217295" y="548639"/>
                </a:lnTo>
                <a:lnTo>
                  <a:pt x="1225169" y="540892"/>
                </a:lnTo>
                <a:lnTo>
                  <a:pt x="1225169" y="521715"/>
                </a:lnTo>
                <a:lnTo>
                  <a:pt x="1217295" y="513969"/>
                </a:lnTo>
                <a:close/>
              </a:path>
              <a:path extrusionOk="0" h="1781175" w="6172200">
                <a:moveTo>
                  <a:pt x="2337942" y="508126"/>
                </a:moveTo>
                <a:lnTo>
                  <a:pt x="2318766" y="508126"/>
                </a:lnTo>
                <a:lnTo>
                  <a:pt x="2310891" y="515874"/>
                </a:lnTo>
                <a:lnTo>
                  <a:pt x="2310891" y="535051"/>
                </a:lnTo>
                <a:lnTo>
                  <a:pt x="2318766" y="542925"/>
                </a:lnTo>
                <a:lnTo>
                  <a:pt x="2337942" y="542925"/>
                </a:lnTo>
                <a:lnTo>
                  <a:pt x="2345816" y="535051"/>
                </a:lnTo>
                <a:lnTo>
                  <a:pt x="2345816" y="515874"/>
                </a:lnTo>
                <a:lnTo>
                  <a:pt x="2337942" y="508126"/>
                </a:lnTo>
                <a:close/>
              </a:path>
              <a:path extrusionOk="0" h="1781175" w="6172200">
                <a:moveTo>
                  <a:pt x="5351526" y="502412"/>
                </a:moveTo>
                <a:lnTo>
                  <a:pt x="5332222" y="502412"/>
                </a:lnTo>
                <a:lnTo>
                  <a:pt x="5324475" y="510159"/>
                </a:lnTo>
                <a:lnTo>
                  <a:pt x="5324475" y="529336"/>
                </a:lnTo>
                <a:lnTo>
                  <a:pt x="5332222" y="537083"/>
                </a:lnTo>
                <a:lnTo>
                  <a:pt x="5351526" y="537083"/>
                </a:lnTo>
                <a:lnTo>
                  <a:pt x="5359273" y="529336"/>
                </a:lnTo>
                <a:lnTo>
                  <a:pt x="5359273" y="510159"/>
                </a:lnTo>
                <a:lnTo>
                  <a:pt x="5351526" y="502412"/>
                </a:lnTo>
                <a:close/>
              </a:path>
              <a:path extrusionOk="0" h="1781175" w="6172200">
                <a:moveTo>
                  <a:pt x="4677918" y="502412"/>
                </a:moveTo>
                <a:lnTo>
                  <a:pt x="4658741" y="502412"/>
                </a:lnTo>
                <a:lnTo>
                  <a:pt x="4650867" y="510159"/>
                </a:lnTo>
                <a:lnTo>
                  <a:pt x="4650867" y="529336"/>
                </a:lnTo>
                <a:lnTo>
                  <a:pt x="4658741" y="537083"/>
                </a:lnTo>
                <a:lnTo>
                  <a:pt x="4677918" y="537083"/>
                </a:lnTo>
                <a:lnTo>
                  <a:pt x="4685792" y="529336"/>
                </a:lnTo>
                <a:lnTo>
                  <a:pt x="4685792" y="510159"/>
                </a:lnTo>
                <a:lnTo>
                  <a:pt x="4677918" y="502412"/>
                </a:lnTo>
                <a:close/>
              </a:path>
              <a:path extrusionOk="0" h="1781175" w="6172200">
                <a:moveTo>
                  <a:pt x="1472819" y="502412"/>
                </a:moveTo>
                <a:lnTo>
                  <a:pt x="1453641" y="502412"/>
                </a:lnTo>
                <a:lnTo>
                  <a:pt x="1445767" y="510159"/>
                </a:lnTo>
                <a:lnTo>
                  <a:pt x="1445767" y="529336"/>
                </a:lnTo>
                <a:lnTo>
                  <a:pt x="1453641" y="537083"/>
                </a:lnTo>
                <a:lnTo>
                  <a:pt x="1472819" y="537083"/>
                </a:lnTo>
                <a:lnTo>
                  <a:pt x="1480692" y="529336"/>
                </a:lnTo>
                <a:lnTo>
                  <a:pt x="1480692" y="510159"/>
                </a:lnTo>
                <a:lnTo>
                  <a:pt x="1472819" y="502412"/>
                </a:lnTo>
                <a:close/>
              </a:path>
              <a:path extrusionOk="0" h="1781175" w="6172200">
                <a:moveTo>
                  <a:pt x="6129528" y="496570"/>
                </a:moveTo>
                <a:lnTo>
                  <a:pt x="6110351" y="496570"/>
                </a:lnTo>
                <a:lnTo>
                  <a:pt x="6102477" y="504316"/>
                </a:lnTo>
                <a:lnTo>
                  <a:pt x="6102477" y="523494"/>
                </a:lnTo>
                <a:lnTo>
                  <a:pt x="6110351" y="531367"/>
                </a:lnTo>
                <a:lnTo>
                  <a:pt x="6129528" y="531367"/>
                </a:lnTo>
                <a:lnTo>
                  <a:pt x="6137402" y="523494"/>
                </a:lnTo>
                <a:lnTo>
                  <a:pt x="6137402" y="504316"/>
                </a:lnTo>
                <a:lnTo>
                  <a:pt x="6129528" y="496570"/>
                </a:lnTo>
                <a:close/>
              </a:path>
              <a:path extrusionOk="0" h="1781175" w="6172200">
                <a:moveTo>
                  <a:pt x="5705729" y="490854"/>
                </a:moveTo>
                <a:lnTo>
                  <a:pt x="5686425" y="490854"/>
                </a:lnTo>
                <a:lnTo>
                  <a:pt x="5678678" y="498601"/>
                </a:lnTo>
                <a:lnTo>
                  <a:pt x="5678678" y="517778"/>
                </a:lnTo>
                <a:lnTo>
                  <a:pt x="5686425" y="525526"/>
                </a:lnTo>
                <a:lnTo>
                  <a:pt x="5705729" y="525526"/>
                </a:lnTo>
                <a:lnTo>
                  <a:pt x="5713476" y="517778"/>
                </a:lnTo>
                <a:lnTo>
                  <a:pt x="5713476" y="498601"/>
                </a:lnTo>
                <a:lnTo>
                  <a:pt x="5705729" y="490854"/>
                </a:lnTo>
                <a:close/>
              </a:path>
              <a:path extrusionOk="0" h="1781175" w="6172200">
                <a:moveTo>
                  <a:pt x="3145028" y="490854"/>
                </a:moveTo>
                <a:lnTo>
                  <a:pt x="3125851" y="490854"/>
                </a:lnTo>
                <a:lnTo>
                  <a:pt x="3117977" y="498601"/>
                </a:lnTo>
                <a:lnTo>
                  <a:pt x="3117977" y="517778"/>
                </a:lnTo>
                <a:lnTo>
                  <a:pt x="3125851" y="525526"/>
                </a:lnTo>
                <a:lnTo>
                  <a:pt x="3145028" y="525526"/>
                </a:lnTo>
                <a:lnTo>
                  <a:pt x="3152902" y="517778"/>
                </a:lnTo>
                <a:lnTo>
                  <a:pt x="3152902" y="498601"/>
                </a:lnTo>
                <a:lnTo>
                  <a:pt x="3145028" y="490854"/>
                </a:lnTo>
                <a:close/>
              </a:path>
              <a:path extrusionOk="0" h="1781175" w="6172200">
                <a:moveTo>
                  <a:pt x="1925701" y="490854"/>
                </a:moveTo>
                <a:lnTo>
                  <a:pt x="1906524" y="490854"/>
                </a:lnTo>
                <a:lnTo>
                  <a:pt x="1898650" y="498601"/>
                </a:lnTo>
                <a:lnTo>
                  <a:pt x="1898650" y="517778"/>
                </a:lnTo>
                <a:lnTo>
                  <a:pt x="1906524" y="525526"/>
                </a:lnTo>
                <a:lnTo>
                  <a:pt x="1925701" y="525526"/>
                </a:lnTo>
                <a:lnTo>
                  <a:pt x="1933575" y="517778"/>
                </a:lnTo>
                <a:lnTo>
                  <a:pt x="1933575" y="498601"/>
                </a:lnTo>
                <a:lnTo>
                  <a:pt x="1925701" y="490854"/>
                </a:lnTo>
                <a:close/>
              </a:path>
              <a:path extrusionOk="0" h="1781175" w="6172200">
                <a:moveTo>
                  <a:pt x="4881245" y="485013"/>
                </a:moveTo>
                <a:lnTo>
                  <a:pt x="4861941" y="485013"/>
                </a:lnTo>
                <a:lnTo>
                  <a:pt x="4854194" y="492760"/>
                </a:lnTo>
                <a:lnTo>
                  <a:pt x="4854194" y="511937"/>
                </a:lnTo>
                <a:lnTo>
                  <a:pt x="4861941" y="519684"/>
                </a:lnTo>
                <a:lnTo>
                  <a:pt x="4881245" y="519684"/>
                </a:lnTo>
                <a:lnTo>
                  <a:pt x="4888992" y="511937"/>
                </a:lnTo>
                <a:lnTo>
                  <a:pt x="4888992" y="492760"/>
                </a:lnTo>
                <a:lnTo>
                  <a:pt x="4881245" y="485013"/>
                </a:lnTo>
                <a:close/>
              </a:path>
              <a:path extrusionOk="0" h="1781175" w="6172200">
                <a:moveTo>
                  <a:pt x="4770882" y="485013"/>
                </a:moveTo>
                <a:lnTo>
                  <a:pt x="4751578" y="485013"/>
                </a:lnTo>
                <a:lnTo>
                  <a:pt x="4743831" y="492760"/>
                </a:lnTo>
                <a:lnTo>
                  <a:pt x="4743831" y="511937"/>
                </a:lnTo>
                <a:lnTo>
                  <a:pt x="4751578" y="519684"/>
                </a:lnTo>
                <a:lnTo>
                  <a:pt x="4770882" y="519684"/>
                </a:lnTo>
                <a:lnTo>
                  <a:pt x="4778629" y="511937"/>
                </a:lnTo>
                <a:lnTo>
                  <a:pt x="4778629" y="492760"/>
                </a:lnTo>
                <a:lnTo>
                  <a:pt x="4770882" y="485013"/>
                </a:lnTo>
                <a:close/>
              </a:path>
              <a:path extrusionOk="0" h="1781175" w="6172200">
                <a:moveTo>
                  <a:pt x="5247005" y="479171"/>
                </a:moveTo>
                <a:lnTo>
                  <a:pt x="5227701" y="479171"/>
                </a:lnTo>
                <a:lnTo>
                  <a:pt x="5219954" y="487045"/>
                </a:lnTo>
                <a:lnTo>
                  <a:pt x="5219954" y="506222"/>
                </a:lnTo>
                <a:lnTo>
                  <a:pt x="5227701" y="513969"/>
                </a:lnTo>
                <a:lnTo>
                  <a:pt x="5247005" y="513969"/>
                </a:lnTo>
                <a:lnTo>
                  <a:pt x="5254752" y="506222"/>
                </a:lnTo>
                <a:lnTo>
                  <a:pt x="5254752" y="487045"/>
                </a:lnTo>
                <a:lnTo>
                  <a:pt x="5247005" y="479171"/>
                </a:lnTo>
                <a:close/>
              </a:path>
              <a:path extrusionOk="0" h="1781175" w="6172200">
                <a:moveTo>
                  <a:pt x="3499230" y="479171"/>
                </a:moveTo>
                <a:lnTo>
                  <a:pt x="3480054" y="479171"/>
                </a:lnTo>
                <a:lnTo>
                  <a:pt x="3472179" y="487045"/>
                </a:lnTo>
                <a:lnTo>
                  <a:pt x="3472179" y="506222"/>
                </a:lnTo>
                <a:lnTo>
                  <a:pt x="3480054" y="513969"/>
                </a:lnTo>
                <a:lnTo>
                  <a:pt x="3499230" y="513969"/>
                </a:lnTo>
                <a:lnTo>
                  <a:pt x="3507104" y="506222"/>
                </a:lnTo>
                <a:lnTo>
                  <a:pt x="3507104" y="487045"/>
                </a:lnTo>
                <a:lnTo>
                  <a:pt x="3499230" y="479171"/>
                </a:lnTo>
                <a:close/>
              </a:path>
              <a:path extrusionOk="0" h="1781175" w="6172200">
                <a:moveTo>
                  <a:pt x="944499" y="479171"/>
                </a:moveTo>
                <a:lnTo>
                  <a:pt x="925195" y="479171"/>
                </a:lnTo>
                <a:lnTo>
                  <a:pt x="917448" y="487045"/>
                </a:lnTo>
                <a:lnTo>
                  <a:pt x="917448" y="506222"/>
                </a:lnTo>
                <a:lnTo>
                  <a:pt x="925195" y="513969"/>
                </a:lnTo>
                <a:lnTo>
                  <a:pt x="944499" y="513969"/>
                </a:lnTo>
                <a:lnTo>
                  <a:pt x="952246" y="506222"/>
                </a:lnTo>
                <a:lnTo>
                  <a:pt x="952246" y="487045"/>
                </a:lnTo>
                <a:lnTo>
                  <a:pt x="944499" y="479171"/>
                </a:lnTo>
                <a:close/>
              </a:path>
              <a:path extrusionOk="0" h="1781175" w="6172200">
                <a:moveTo>
                  <a:pt x="445135" y="479171"/>
                </a:moveTo>
                <a:lnTo>
                  <a:pt x="425830" y="479171"/>
                </a:lnTo>
                <a:lnTo>
                  <a:pt x="418084" y="487045"/>
                </a:lnTo>
                <a:lnTo>
                  <a:pt x="418084" y="506222"/>
                </a:lnTo>
                <a:lnTo>
                  <a:pt x="425830" y="513969"/>
                </a:lnTo>
                <a:lnTo>
                  <a:pt x="445135" y="513969"/>
                </a:lnTo>
                <a:lnTo>
                  <a:pt x="452882" y="506222"/>
                </a:lnTo>
                <a:lnTo>
                  <a:pt x="452882" y="487045"/>
                </a:lnTo>
                <a:lnTo>
                  <a:pt x="445135" y="479171"/>
                </a:lnTo>
                <a:close/>
              </a:path>
              <a:path extrusionOk="0" h="1781175" w="6172200">
                <a:moveTo>
                  <a:pt x="4486402" y="467613"/>
                </a:moveTo>
                <a:lnTo>
                  <a:pt x="4467098" y="467613"/>
                </a:lnTo>
                <a:lnTo>
                  <a:pt x="4459351" y="475488"/>
                </a:lnTo>
                <a:lnTo>
                  <a:pt x="4459351" y="494664"/>
                </a:lnTo>
                <a:lnTo>
                  <a:pt x="4467098" y="502412"/>
                </a:lnTo>
                <a:lnTo>
                  <a:pt x="4486402" y="502412"/>
                </a:lnTo>
                <a:lnTo>
                  <a:pt x="4494149" y="494664"/>
                </a:lnTo>
                <a:lnTo>
                  <a:pt x="4494149" y="475488"/>
                </a:lnTo>
                <a:lnTo>
                  <a:pt x="4486402" y="467613"/>
                </a:lnTo>
                <a:close/>
              </a:path>
              <a:path extrusionOk="0" h="1781175" w="6172200">
                <a:moveTo>
                  <a:pt x="4242434" y="467613"/>
                </a:moveTo>
                <a:lnTo>
                  <a:pt x="4223258" y="467613"/>
                </a:lnTo>
                <a:lnTo>
                  <a:pt x="4215383" y="475488"/>
                </a:lnTo>
                <a:lnTo>
                  <a:pt x="4215383" y="494664"/>
                </a:lnTo>
                <a:lnTo>
                  <a:pt x="4223258" y="502412"/>
                </a:lnTo>
                <a:lnTo>
                  <a:pt x="4242434" y="502412"/>
                </a:lnTo>
                <a:lnTo>
                  <a:pt x="4250308" y="494664"/>
                </a:lnTo>
                <a:lnTo>
                  <a:pt x="4250308" y="475488"/>
                </a:lnTo>
                <a:lnTo>
                  <a:pt x="4242434" y="467613"/>
                </a:lnTo>
                <a:close/>
              </a:path>
              <a:path extrusionOk="0" h="1781175" w="6172200">
                <a:moveTo>
                  <a:pt x="4997323" y="461899"/>
                </a:moveTo>
                <a:lnTo>
                  <a:pt x="4978019" y="461899"/>
                </a:lnTo>
                <a:lnTo>
                  <a:pt x="4970272" y="469646"/>
                </a:lnTo>
                <a:lnTo>
                  <a:pt x="4970272" y="488823"/>
                </a:lnTo>
                <a:lnTo>
                  <a:pt x="4978019" y="496570"/>
                </a:lnTo>
                <a:lnTo>
                  <a:pt x="4997323" y="496570"/>
                </a:lnTo>
                <a:lnTo>
                  <a:pt x="5005070" y="488823"/>
                </a:lnTo>
                <a:lnTo>
                  <a:pt x="5005070" y="469646"/>
                </a:lnTo>
                <a:lnTo>
                  <a:pt x="4997323" y="461899"/>
                </a:lnTo>
                <a:close/>
              </a:path>
              <a:path extrusionOk="0" h="1781175" w="6172200">
                <a:moveTo>
                  <a:pt x="4108957" y="461899"/>
                </a:moveTo>
                <a:lnTo>
                  <a:pt x="4089654" y="461899"/>
                </a:lnTo>
                <a:lnTo>
                  <a:pt x="4081906" y="469646"/>
                </a:lnTo>
                <a:lnTo>
                  <a:pt x="4081906" y="488823"/>
                </a:lnTo>
                <a:lnTo>
                  <a:pt x="4089654" y="496570"/>
                </a:lnTo>
                <a:lnTo>
                  <a:pt x="4108957" y="496570"/>
                </a:lnTo>
                <a:lnTo>
                  <a:pt x="4116704" y="488823"/>
                </a:lnTo>
                <a:lnTo>
                  <a:pt x="4116704" y="469646"/>
                </a:lnTo>
                <a:lnTo>
                  <a:pt x="4108957" y="461899"/>
                </a:lnTo>
                <a:close/>
              </a:path>
              <a:path extrusionOk="0" h="1781175" w="6172200">
                <a:moveTo>
                  <a:pt x="3702430" y="461899"/>
                </a:moveTo>
                <a:lnTo>
                  <a:pt x="3683254" y="461899"/>
                </a:lnTo>
                <a:lnTo>
                  <a:pt x="3675506" y="469646"/>
                </a:lnTo>
                <a:lnTo>
                  <a:pt x="3675506" y="488823"/>
                </a:lnTo>
                <a:lnTo>
                  <a:pt x="3683254" y="496570"/>
                </a:lnTo>
                <a:lnTo>
                  <a:pt x="3702430" y="496570"/>
                </a:lnTo>
                <a:lnTo>
                  <a:pt x="3710304" y="488823"/>
                </a:lnTo>
                <a:lnTo>
                  <a:pt x="3710304" y="469646"/>
                </a:lnTo>
                <a:lnTo>
                  <a:pt x="3702430" y="461899"/>
                </a:lnTo>
                <a:close/>
              </a:path>
              <a:path extrusionOk="0" h="1781175" w="6172200">
                <a:moveTo>
                  <a:pt x="3261232" y="461899"/>
                </a:moveTo>
                <a:lnTo>
                  <a:pt x="3241929" y="461899"/>
                </a:lnTo>
                <a:lnTo>
                  <a:pt x="3234181" y="469646"/>
                </a:lnTo>
                <a:lnTo>
                  <a:pt x="3234181" y="488823"/>
                </a:lnTo>
                <a:lnTo>
                  <a:pt x="3241929" y="496570"/>
                </a:lnTo>
                <a:lnTo>
                  <a:pt x="3261232" y="496570"/>
                </a:lnTo>
                <a:lnTo>
                  <a:pt x="3268979" y="488823"/>
                </a:lnTo>
                <a:lnTo>
                  <a:pt x="3268979" y="469646"/>
                </a:lnTo>
                <a:lnTo>
                  <a:pt x="3261232" y="461899"/>
                </a:lnTo>
                <a:close/>
              </a:path>
              <a:path extrusionOk="0" h="1781175" w="6172200">
                <a:moveTo>
                  <a:pt x="1066419" y="461899"/>
                </a:moveTo>
                <a:lnTo>
                  <a:pt x="1047114" y="461899"/>
                </a:lnTo>
                <a:lnTo>
                  <a:pt x="1039367" y="469646"/>
                </a:lnTo>
                <a:lnTo>
                  <a:pt x="1039367" y="488823"/>
                </a:lnTo>
                <a:lnTo>
                  <a:pt x="1047114" y="496570"/>
                </a:lnTo>
                <a:lnTo>
                  <a:pt x="1066419" y="496570"/>
                </a:lnTo>
                <a:lnTo>
                  <a:pt x="1074165" y="488823"/>
                </a:lnTo>
                <a:lnTo>
                  <a:pt x="1074165" y="469646"/>
                </a:lnTo>
                <a:lnTo>
                  <a:pt x="1066419" y="461899"/>
                </a:lnTo>
                <a:close/>
              </a:path>
              <a:path extrusionOk="0" h="1781175" w="6172200">
                <a:moveTo>
                  <a:pt x="5130800" y="456057"/>
                </a:moveTo>
                <a:lnTo>
                  <a:pt x="5111623" y="456057"/>
                </a:lnTo>
                <a:lnTo>
                  <a:pt x="5103876" y="463803"/>
                </a:lnTo>
                <a:lnTo>
                  <a:pt x="5103876" y="482980"/>
                </a:lnTo>
                <a:lnTo>
                  <a:pt x="5111623" y="490854"/>
                </a:lnTo>
                <a:lnTo>
                  <a:pt x="5130800" y="490854"/>
                </a:lnTo>
                <a:lnTo>
                  <a:pt x="5138674" y="482980"/>
                </a:lnTo>
                <a:lnTo>
                  <a:pt x="5138674" y="463803"/>
                </a:lnTo>
                <a:lnTo>
                  <a:pt x="5130800" y="456057"/>
                </a:lnTo>
                <a:close/>
              </a:path>
              <a:path extrusionOk="0" h="1781175" w="6172200">
                <a:moveTo>
                  <a:pt x="4364355" y="456057"/>
                </a:moveTo>
                <a:lnTo>
                  <a:pt x="4345178" y="456057"/>
                </a:lnTo>
                <a:lnTo>
                  <a:pt x="4337431" y="463803"/>
                </a:lnTo>
                <a:lnTo>
                  <a:pt x="4337431" y="482980"/>
                </a:lnTo>
                <a:lnTo>
                  <a:pt x="4345178" y="490854"/>
                </a:lnTo>
                <a:lnTo>
                  <a:pt x="4364355" y="490854"/>
                </a:lnTo>
                <a:lnTo>
                  <a:pt x="4372229" y="482980"/>
                </a:lnTo>
                <a:lnTo>
                  <a:pt x="4372229" y="463803"/>
                </a:lnTo>
                <a:lnTo>
                  <a:pt x="4364355" y="456057"/>
                </a:lnTo>
                <a:close/>
              </a:path>
              <a:path extrusionOk="0" h="1781175" w="6172200">
                <a:moveTo>
                  <a:pt x="3987038" y="456057"/>
                </a:moveTo>
                <a:lnTo>
                  <a:pt x="3967733" y="456057"/>
                </a:lnTo>
                <a:lnTo>
                  <a:pt x="3959986" y="463803"/>
                </a:lnTo>
                <a:lnTo>
                  <a:pt x="3959986" y="482980"/>
                </a:lnTo>
                <a:lnTo>
                  <a:pt x="3967733" y="490854"/>
                </a:lnTo>
                <a:lnTo>
                  <a:pt x="3987038" y="490854"/>
                </a:lnTo>
                <a:lnTo>
                  <a:pt x="3994784" y="482980"/>
                </a:lnTo>
                <a:lnTo>
                  <a:pt x="3994784" y="463803"/>
                </a:lnTo>
                <a:lnTo>
                  <a:pt x="3987038" y="456057"/>
                </a:lnTo>
                <a:close/>
              </a:path>
              <a:path extrusionOk="0" h="1781175" w="6172200">
                <a:moveTo>
                  <a:pt x="2227707" y="456057"/>
                </a:moveTo>
                <a:lnTo>
                  <a:pt x="2208403" y="456057"/>
                </a:lnTo>
                <a:lnTo>
                  <a:pt x="2200655" y="463803"/>
                </a:lnTo>
                <a:lnTo>
                  <a:pt x="2200655" y="482980"/>
                </a:lnTo>
                <a:lnTo>
                  <a:pt x="2208403" y="490854"/>
                </a:lnTo>
                <a:lnTo>
                  <a:pt x="2227707" y="490854"/>
                </a:lnTo>
                <a:lnTo>
                  <a:pt x="2235454" y="482980"/>
                </a:lnTo>
                <a:lnTo>
                  <a:pt x="2235454" y="463803"/>
                </a:lnTo>
                <a:lnTo>
                  <a:pt x="2227707" y="456057"/>
                </a:lnTo>
                <a:close/>
              </a:path>
              <a:path extrusionOk="0" h="1781175" w="6172200">
                <a:moveTo>
                  <a:pt x="1786382" y="456057"/>
                </a:moveTo>
                <a:lnTo>
                  <a:pt x="1767077" y="456057"/>
                </a:lnTo>
                <a:lnTo>
                  <a:pt x="1759330" y="463803"/>
                </a:lnTo>
                <a:lnTo>
                  <a:pt x="1759330" y="482980"/>
                </a:lnTo>
                <a:lnTo>
                  <a:pt x="1767077" y="490854"/>
                </a:lnTo>
                <a:lnTo>
                  <a:pt x="1786382" y="490854"/>
                </a:lnTo>
                <a:lnTo>
                  <a:pt x="1794128" y="482980"/>
                </a:lnTo>
                <a:lnTo>
                  <a:pt x="1794128" y="463803"/>
                </a:lnTo>
                <a:lnTo>
                  <a:pt x="1786382" y="456057"/>
                </a:lnTo>
                <a:close/>
              </a:path>
              <a:path extrusionOk="0" h="1781175" w="6172200">
                <a:moveTo>
                  <a:pt x="2802509" y="450341"/>
                </a:moveTo>
                <a:lnTo>
                  <a:pt x="2783204" y="450341"/>
                </a:lnTo>
                <a:lnTo>
                  <a:pt x="2775458" y="458088"/>
                </a:lnTo>
                <a:lnTo>
                  <a:pt x="2775458" y="477265"/>
                </a:lnTo>
                <a:lnTo>
                  <a:pt x="2783204" y="485013"/>
                </a:lnTo>
                <a:lnTo>
                  <a:pt x="2802509" y="485013"/>
                </a:lnTo>
                <a:lnTo>
                  <a:pt x="2810255" y="477265"/>
                </a:lnTo>
                <a:lnTo>
                  <a:pt x="2810255" y="458088"/>
                </a:lnTo>
                <a:lnTo>
                  <a:pt x="2802509" y="450341"/>
                </a:lnTo>
                <a:close/>
              </a:path>
              <a:path extrusionOk="0" h="1781175" w="6172200">
                <a:moveTo>
                  <a:pt x="2047621" y="450341"/>
                </a:moveTo>
                <a:lnTo>
                  <a:pt x="2028444" y="450341"/>
                </a:lnTo>
                <a:lnTo>
                  <a:pt x="2020570" y="458088"/>
                </a:lnTo>
                <a:lnTo>
                  <a:pt x="2020570" y="477265"/>
                </a:lnTo>
                <a:lnTo>
                  <a:pt x="2028444" y="485013"/>
                </a:lnTo>
                <a:lnTo>
                  <a:pt x="2047621" y="485013"/>
                </a:lnTo>
                <a:lnTo>
                  <a:pt x="2055495" y="477265"/>
                </a:lnTo>
                <a:lnTo>
                  <a:pt x="2055495" y="458088"/>
                </a:lnTo>
                <a:lnTo>
                  <a:pt x="2047621" y="450341"/>
                </a:lnTo>
                <a:close/>
              </a:path>
              <a:path extrusionOk="0" h="1781175" w="6172200">
                <a:moveTo>
                  <a:pt x="1571498" y="450341"/>
                </a:moveTo>
                <a:lnTo>
                  <a:pt x="1552321" y="450341"/>
                </a:lnTo>
                <a:lnTo>
                  <a:pt x="1544447" y="458088"/>
                </a:lnTo>
                <a:lnTo>
                  <a:pt x="1544447" y="477265"/>
                </a:lnTo>
                <a:lnTo>
                  <a:pt x="1552321" y="485013"/>
                </a:lnTo>
                <a:lnTo>
                  <a:pt x="1571498" y="485013"/>
                </a:lnTo>
                <a:lnTo>
                  <a:pt x="1579372" y="477265"/>
                </a:lnTo>
                <a:lnTo>
                  <a:pt x="1579372" y="458088"/>
                </a:lnTo>
                <a:lnTo>
                  <a:pt x="1571498" y="450341"/>
                </a:lnTo>
                <a:close/>
              </a:path>
              <a:path extrusionOk="0" h="1781175" w="6172200">
                <a:moveTo>
                  <a:pt x="328929" y="450341"/>
                </a:moveTo>
                <a:lnTo>
                  <a:pt x="309752" y="450341"/>
                </a:lnTo>
                <a:lnTo>
                  <a:pt x="301878" y="458088"/>
                </a:lnTo>
                <a:lnTo>
                  <a:pt x="301878" y="477265"/>
                </a:lnTo>
                <a:lnTo>
                  <a:pt x="309752" y="485013"/>
                </a:lnTo>
                <a:lnTo>
                  <a:pt x="328929" y="485013"/>
                </a:lnTo>
                <a:lnTo>
                  <a:pt x="336803" y="477265"/>
                </a:lnTo>
                <a:lnTo>
                  <a:pt x="336803" y="458088"/>
                </a:lnTo>
                <a:lnTo>
                  <a:pt x="328929" y="450341"/>
                </a:lnTo>
                <a:close/>
              </a:path>
              <a:path extrusionOk="0" h="1781175" w="6172200">
                <a:moveTo>
                  <a:pt x="3812794" y="444500"/>
                </a:moveTo>
                <a:lnTo>
                  <a:pt x="3793617" y="444500"/>
                </a:lnTo>
                <a:lnTo>
                  <a:pt x="3785743" y="452247"/>
                </a:lnTo>
                <a:lnTo>
                  <a:pt x="3785743" y="471424"/>
                </a:lnTo>
                <a:lnTo>
                  <a:pt x="3793617" y="479171"/>
                </a:lnTo>
                <a:lnTo>
                  <a:pt x="3812794" y="479171"/>
                </a:lnTo>
                <a:lnTo>
                  <a:pt x="3820668" y="471424"/>
                </a:lnTo>
                <a:lnTo>
                  <a:pt x="3820668" y="452247"/>
                </a:lnTo>
                <a:lnTo>
                  <a:pt x="3812794" y="444500"/>
                </a:lnTo>
                <a:close/>
              </a:path>
              <a:path extrusionOk="0" h="1781175" w="6172200">
                <a:moveTo>
                  <a:pt x="6025007" y="438785"/>
                </a:moveTo>
                <a:lnTo>
                  <a:pt x="6005830" y="438785"/>
                </a:lnTo>
                <a:lnTo>
                  <a:pt x="5997956" y="446532"/>
                </a:lnTo>
                <a:lnTo>
                  <a:pt x="5997956" y="465709"/>
                </a:lnTo>
                <a:lnTo>
                  <a:pt x="6005830" y="473455"/>
                </a:lnTo>
                <a:lnTo>
                  <a:pt x="6025007" y="473455"/>
                </a:lnTo>
                <a:lnTo>
                  <a:pt x="6032881" y="465709"/>
                </a:lnTo>
                <a:lnTo>
                  <a:pt x="6032881" y="446532"/>
                </a:lnTo>
                <a:lnTo>
                  <a:pt x="6025007" y="438785"/>
                </a:lnTo>
                <a:close/>
              </a:path>
              <a:path extrusionOk="0" h="1781175" w="6172200">
                <a:moveTo>
                  <a:pt x="5914771" y="438785"/>
                </a:moveTo>
                <a:lnTo>
                  <a:pt x="5895467" y="438785"/>
                </a:lnTo>
                <a:lnTo>
                  <a:pt x="5887720" y="446532"/>
                </a:lnTo>
                <a:lnTo>
                  <a:pt x="5887720" y="465709"/>
                </a:lnTo>
                <a:lnTo>
                  <a:pt x="5895467" y="473455"/>
                </a:lnTo>
                <a:lnTo>
                  <a:pt x="5914771" y="473455"/>
                </a:lnTo>
                <a:lnTo>
                  <a:pt x="5922518" y="465709"/>
                </a:lnTo>
                <a:lnTo>
                  <a:pt x="5922518" y="446532"/>
                </a:lnTo>
                <a:lnTo>
                  <a:pt x="5914771" y="438785"/>
                </a:lnTo>
                <a:close/>
              </a:path>
              <a:path extrusionOk="0" h="1781175" w="6172200">
                <a:moveTo>
                  <a:pt x="3388995" y="438785"/>
                </a:moveTo>
                <a:lnTo>
                  <a:pt x="3369691" y="438785"/>
                </a:lnTo>
                <a:lnTo>
                  <a:pt x="3361944" y="446532"/>
                </a:lnTo>
                <a:lnTo>
                  <a:pt x="3361944" y="465709"/>
                </a:lnTo>
                <a:lnTo>
                  <a:pt x="3369691" y="473455"/>
                </a:lnTo>
                <a:lnTo>
                  <a:pt x="3388995" y="473455"/>
                </a:lnTo>
                <a:lnTo>
                  <a:pt x="3396742" y="465709"/>
                </a:lnTo>
                <a:lnTo>
                  <a:pt x="3396742" y="446532"/>
                </a:lnTo>
                <a:lnTo>
                  <a:pt x="3388995" y="438785"/>
                </a:lnTo>
                <a:close/>
              </a:path>
              <a:path extrusionOk="0" h="1781175" w="6172200">
                <a:moveTo>
                  <a:pt x="1298702" y="438785"/>
                </a:moveTo>
                <a:lnTo>
                  <a:pt x="1279398" y="438785"/>
                </a:lnTo>
                <a:lnTo>
                  <a:pt x="1271651" y="446532"/>
                </a:lnTo>
                <a:lnTo>
                  <a:pt x="1271651" y="465709"/>
                </a:lnTo>
                <a:lnTo>
                  <a:pt x="1279398" y="473455"/>
                </a:lnTo>
                <a:lnTo>
                  <a:pt x="1298702" y="473455"/>
                </a:lnTo>
                <a:lnTo>
                  <a:pt x="1306449" y="465709"/>
                </a:lnTo>
                <a:lnTo>
                  <a:pt x="1306449" y="446532"/>
                </a:lnTo>
                <a:lnTo>
                  <a:pt x="1298702" y="438785"/>
                </a:lnTo>
                <a:close/>
              </a:path>
              <a:path extrusionOk="0" h="1781175" w="6172200">
                <a:moveTo>
                  <a:pt x="2645664" y="432942"/>
                </a:moveTo>
                <a:lnTo>
                  <a:pt x="2626487" y="432942"/>
                </a:lnTo>
                <a:lnTo>
                  <a:pt x="2618740" y="440689"/>
                </a:lnTo>
                <a:lnTo>
                  <a:pt x="2618740" y="459866"/>
                </a:lnTo>
                <a:lnTo>
                  <a:pt x="2626487" y="467613"/>
                </a:lnTo>
                <a:lnTo>
                  <a:pt x="2645664" y="467613"/>
                </a:lnTo>
                <a:lnTo>
                  <a:pt x="2653538" y="459866"/>
                </a:lnTo>
                <a:lnTo>
                  <a:pt x="2653538" y="440689"/>
                </a:lnTo>
                <a:lnTo>
                  <a:pt x="2645664" y="432942"/>
                </a:lnTo>
                <a:close/>
              </a:path>
              <a:path extrusionOk="0" h="1781175" w="6172200">
                <a:moveTo>
                  <a:pt x="2529586" y="432942"/>
                </a:moveTo>
                <a:lnTo>
                  <a:pt x="2510409" y="432942"/>
                </a:lnTo>
                <a:lnTo>
                  <a:pt x="2502535" y="440689"/>
                </a:lnTo>
                <a:lnTo>
                  <a:pt x="2502535" y="459866"/>
                </a:lnTo>
                <a:lnTo>
                  <a:pt x="2510409" y="467613"/>
                </a:lnTo>
                <a:lnTo>
                  <a:pt x="2529586" y="467613"/>
                </a:lnTo>
                <a:lnTo>
                  <a:pt x="2537333" y="459866"/>
                </a:lnTo>
                <a:lnTo>
                  <a:pt x="2537333" y="440689"/>
                </a:lnTo>
                <a:lnTo>
                  <a:pt x="2529586" y="432942"/>
                </a:lnTo>
                <a:close/>
              </a:path>
              <a:path extrusionOk="0" h="1781175" w="6172200">
                <a:moveTo>
                  <a:pt x="5612765" y="427100"/>
                </a:moveTo>
                <a:lnTo>
                  <a:pt x="5593588" y="427100"/>
                </a:lnTo>
                <a:lnTo>
                  <a:pt x="5585714" y="434975"/>
                </a:lnTo>
                <a:lnTo>
                  <a:pt x="5585714" y="454151"/>
                </a:lnTo>
                <a:lnTo>
                  <a:pt x="5593588" y="461899"/>
                </a:lnTo>
                <a:lnTo>
                  <a:pt x="5612765" y="461899"/>
                </a:lnTo>
                <a:lnTo>
                  <a:pt x="5620639" y="454151"/>
                </a:lnTo>
                <a:lnTo>
                  <a:pt x="5620639" y="434975"/>
                </a:lnTo>
                <a:lnTo>
                  <a:pt x="5612765" y="427100"/>
                </a:lnTo>
                <a:close/>
              </a:path>
              <a:path extrusionOk="0" h="1781175" w="6172200">
                <a:moveTo>
                  <a:pt x="5473446" y="427100"/>
                </a:moveTo>
                <a:lnTo>
                  <a:pt x="5454142" y="427100"/>
                </a:lnTo>
                <a:lnTo>
                  <a:pt x="5446395" y="434975"/>
                </a:lnTo>
                <a:lnTo>
                  <a:pt x="5446395" y="454151"/>
                </a:lnTo>
                <a:lnTo>
                  <a:pt x="5454142" y="461899"/>
                </a:lnTo>
                <a:lnTo>
                  <a:pt x="5473446" y="461899"/>
                </a:lnTo>
                <a:lnTo>
                  <a:pt x="5481193" y="454151"/>
                </a:lnTo>
                <a:lnTo>
                  <a:pt x="5481193" y="434975"/>
                </a:lnTo>
                <a:lnTo>
                  <a:pt x="5473446" y="427100"/>
                </a:lnTo>
                <a:close/>
              </a:path>
              <a:path extrusionOk="0" h="1781175" w="6172200">
                <a:moveTo>
                  <a:pt x="102488" y="421386"/>
                </a:moveTo>
                <a:lnTo>
                  <a:pt x="83312" y="421386"/>
                </a:lnTo>
                <a:lnTo>
                  <a:pt x="75437" y="429133"/>
                </a:lnTo>
                <a:lnTo>
                  <a:pt x="75437" y="448310"/>
                </a:lnTo>
                <a:lnTo>
                  <a:pt x="83312" y="456057"/>
                </a:lnTo>
                <a:lnTo>
                  <a:pt x="102488" y="456057"/>
                </a:lnTo>
                <a:lnTo>
                  <a:pt x="110362" y="448310"/>
                </a:lnTo>
                <a:lnTo>
                  <a:pt x="110362" y="429133"/>
                </a:lnTo>
                <a:lnTo>
                  <a:pt x="102488" y="421386"/>
                </a:lnTo>
                <a:close/>
              </a:path>
              <a:path extrusionOk="0" h="1781175" w="6172200">
                <a:moveTo>
                  <a:pt x="2965069" y="415544"/>
                </a:moveTo>
                <a:lnTo>
                  <a:pt x="2945891" y="415544"/>
                </a:lnTo>
                <a:lnTo>
                  <a:pt x="2938017" y="423290"/>
                </a:lnTo>
                <a:lnTo>
                  <a:pt x="2938017" y="442467"/>
                </a:lnTo>
                <a:lnTo>
                  <a:pt x="2945891" y="450341"/>
                </a:lnTo>
                <a:lnTo>
                  <a:pt x="2965069" y="450341"/>
                </a:lnTo>
                <a:lnTo>
                  <a:pt x="2972816" y="442467"/>
                </a:lnTo>
                <a:lnTo>
                  <a:pt x="2972816" y="423290"/>
                </a:lnTo>
                <a:lnTo>
                  <a:pt x="2965069" y="415544"/>
                </a:lnTo>
                <a:close/>
              </a:path>
              <a:path extrusionOk="0" h="1781175" w="6172200">
                <a:moveTo>
                  <a:pt x="2419223" y="415544"/>
                </a:moveTo>
                <a:lnTo>
                  <a:pt x="2400046" y="415544"/>
                </a:lnTo>
                <a:lnTo>
                  <a:pt x="2392172" y="423290"/>
                </a:lnTo>
                <a:lnTo>
                  <a:pt x="2392172" y="442467"/>
                </a:lnTo>
                <a:lnTo>
                  <a:pt x="2400046" y="450341"/>
                </a:lnTo>
                <a:lnTo>
                  <a:pt x="2419223" y="450341"/>
                </a:lnTo>
                <a:lnTo>
                  <a:pt x="2427097" y="442467"/>
                </a:lnTo>
                <a:lnTo>
                  <a:pt x="2427097" y="423290"/>
                </a:lnTo>
                <a:lnTo>
                  <a:pt x="2419223" y="415544"/>
                </a:lnTo>
                <a:close/>
              </a:path>
              <a:path extrusionOk="0" h="1781175" w="6172200">
                <a:moveTo>
                  <a:pt x="218694" y="415544"/>
                </a:moveTo>
                <a:lnTo>
                  <a:pt x="199389" y="415544"/>
                </a:lnTo>
                <a:lnTo>
                  <a:pt x="191642" y="423290"/>
                </a:lnTo>
                <a:lnTo>
                  <a:pt x="191642" y="442467"/>
                </a:lnTo>
                <a:lnTo>
                  <a:pt x="199389" y="450341"/>
                </a:lnTo>
                <a:lnTo>
                  <a:pt x="218694" y="450341"/>
                </a:lnTo>
                <a:lnTo>
                  <a:pt x="226440" y="442467"/>
                </a:lnTo>
                <a:lnTo>
                  <a:pt x="226440" y="423290"/>
                </a:lnTo>
                <a:lnTo>
                  <a:pt x="218694" y="415544"/>
                </a:lnTo>
                <a:close/>
              </a:path>
              <a:path extrusionOk="0" h="1781175" w="6172200">
                <a:moveTo>
                  <a:pt x="4608322" y="409828"/>
                </a:moveTo>
                <a:lnTo>
                  <a:pt x="4589018" y="409828"/>
                </a:lnTo>
                <a:lnTo>
                  <a:pt x="4581271" y="417575"/>
                </a:lnTo>
                <a:lnTo>
                  <a:pt x="4581271" y="436752"/>
                </a:lnTo>
                <a:lnTo>
                  <a:pt x="4589018" y="444500"/>
                </a:lnTo>
                <a:lnTo>
                  <a:pt x="4608322" y="444500"/>
                </a:lnTo>
                <a:lnTo>
                  <a:pt x="4616069" y="436752"/>
                </a:lnTo>
                <a:lnTo>
                  <a:pt x="4616069" y="417575"/>
                </a:lnTo>
                <a:lnTo>
                  <a:pt x="4608322" y="409828"/>
                </a:lnTo>
                <a:close/>
              </a:path>
              <a:path extrusionOk="0" h="1781175" w="6172200">
                <a:moveTo>
                  <a:pt x="1414779" y="409828"/>
                </a:moveTo>
                <a:lnTo>
                  <a:pt x="1395476" y="409828"/>
                </a:lnTo>
                <a:lnTo>
                  <a:pt x="1387728" y="417575"/>
                </a:lnTo>
                <a:lnTo>
                  <a:pt x="1387728" y="436752"/>
                </a:lnTo>
                <a:lnTo>
                  <a:pt x="1395476" y="444500"/>
                </a:lnTo>
                <a:lnTo>
                  <a:pt x="1414779" y="444500"/>
                </a:lnTo>
                <a:lnTo>
                  <a:pt x="1422527" y="436752"/>
                </a:lnTo>
                <a:lnTo>
                  <a:pt x="1422527" y="417575"/>
                </a:lnTo>
                <a:lnTo>
                  <a:pt x="1414779" y="409828"/>
                </a:lnTo>
                <a:close/>
              </a:path>
              <a:path extrusionOk="0" h="1781175" w="6172200">
                <a:moveTo>
                  <a:pt x="543813" y="409828"/>
                </a:moveTo>
                <a:lnTo>
                  <a:pt x="524510" y="409828"/>
                </a:lnTo>
                <a:lnTo>
                  <a:pt x="516763" y="417575"/>
                </a:lnTo>
                <a:lnTo>
                  <a:pt x="516763" y="436752"/>
                </a:lnTo>
                <a:lnTo>
                  <a:pt x="524510" y="444500"/>
                </a:lnTo>
                <a:lnTo>
                  <a:pt x="543813" y="444500"/>
                </a:lnTo>
                <a:lnTo>
                  <a:pt x="551561" y="436752"/>
                </a:lnTo>
                <a:lnTo>
                  <a:pt x="551561" y="417575"/>
                </a:lnTo>
                <a:lnTo>
                  <a:pt x="543813" y="409828"/>
                </a:lnTo>
                <a:close/>
              </a:path>
              <a:path extrusionOk="0" h="1781175" w="6172200">
                <a:moveTo>
                  <a:pt x="1693417" y="403987"/>
                </a:moveTo>
                <a:lnTo>
                  <a:pt x="1674240" y="403987"/>
                </a:lnTo>
                <a:lnTo>
                  <a:pt x="1666494" y="411734"/>
                </a:lnTo>
                <a:lnTo>
                  <a:pt x="1666494" y="430911"/>
                </a:lnTo>
                <a:lnTo>
                  <a:pt x="1674240" y="438785"/>
                </a:lnTo>
                <a:lnTo>
                  <a:pt x="1693417" y="438785"/>
                </a:lnTo>
                <a:lnTo>
                  <a:pt x="1701291" y="430911"/>
                </a:lnTo>
                <a:lnTo>
                  <a:pt x="1701291" y="411734"/>
                </a:lnTo>
                <a:lnTo>
                  <a:pt x="1693417" y="403987"/>
                </a:lnTo>
                <a:close/>
              </a:path>
              <a:path extrusionOk="0" h="1781175" w="6172200">
                <a:moveTo>
                  <a:pt x="1153540" y="398272"/>
                </a:moveTo>
                <a:lnTo>
                  <a:pt x="1134237" y="398272"/>
                </a:lnTo>
                <a:lnTo>
                  <a:pt x="1126489" y="406019"/>
                </a:lnTo>
                <a:lnTo>
                  <a:pt x="1126489" y="425196"/>
                </a:lnTo>
                <a:lnTo>
                  <a:pt x="1134237" y="432942"/>
                </a:lnTo>
                <a:lnTo>
                  <a:pt x="1153540" y="432942"/>
                </a:lnTo>
                <a:lnTo>
                  <a:pt x="1161288" y="425196"/>
                </a:lnTo>
                <a:lnTo>
                  <a:pt x="1161288" y="406019"/>
                </a:lnTo>
                <a:lnTo>
                  <a:pt x="1153540" y="398272"/>
                </a:lnTo>
                <a:close/>
              </a:path>
              <a:path extrusionOk="0" h="1781175" w="6172200">
                <a:moveTo>
                  <a:pt x="874776" y="398272"/>
                </a:moveTo>
                <a:lnTo>
                  <a:pt x="855472" y="398272"/>
                </a:lnTo>
                <a:lnTo>
                  <a:pt x="847725" y="406019"/>
                </a:lnTo>
                <a:lnTo>
                  <a:pt x="847725" y="425196"/>
                </a:lnTo>
                <a:lnTo>
                  <a:pt x="855472" y="432942"/>
                </a:lnTo>
                <a:lnTo>
                  <a:pt x="874776" y="432942"/>
                </a:lnTo>
                <a:lnTo>
                  <a:pt x="882523" y="425196"/>
                </a:lnTo>
                <a:lnTo>
                  <a:pt x="882523" y="406019"/>
                </a:lnTo>
                <a:lnTo>
                  <a:pt x="874776" y="398272"/>
                </a:lnTo>
                <a:close/>
              </a:path>
              <a:path extrusionOk="0" h="1781175" w="6172200">
                <a:moveTo>
                  <a:pt x="659891" y="398272"/>
                </a:moveTo>
                <a:lnTo>
                  <a:pt x="640714" y="398272"/>
                </a:lnTo>
                <a:lnTo>
                  <a:pt x="632840" y="406019"/>
                </a:lnTo>
                <a:lnTo>
                  <a:pt x="632840" y="425196"/>
                </a:lnTo>
                <a:lnTo>
                  <a:pt x="640714" y="432942"/>
                </a:lnTo>
                <a:lnTo>
                  <a:pt x="659891" y="432942"/>
                </a:lnTo>
                <a:lnTo>
                  <a:pt x="667765" y="425196"/>
                </a:lnTo>
                <a:lnTo>
                  <a:pt x="667765" y="406019"/>
                </a:lnTo>
                <a:lnTo>
                  <a:pt x="659891" y="398272"/>
                </a:lnTo>
                <a:close/>
              </a:path>
              <a:path extrusionOk="0" h="1781175" w="6172200">
                <a:moveTo>
                  <a:pt x="3603752" y="392429"/>
                </a:moveTo>
                <a:lnTo>
                  <a:pt x="3584575" y="392429"/>
                </a:lnTo>
                <a:lnTo>
                  <a:pt x="3576701" y="400176"/>
                </a:lnTo>
                <a:lnTo>
                  <a:pt x="3576701" y="419353"/>
                </a:lnTo>
                <a:lnTo>
                  <a:pt x="3584575" y="427100"/>
                </a:lnTo>
                <a:lnTo>
                  <a:pt x="3603752" y="427100"/>
                </a:lnTo>
                <a:lnTo>
                  <a:pt x="3611626" y="419353"/>
                </a:lnTo>
                <a:lnTo>
                  <a:pt x="3611626" y="400176"/>
                </a:lnTo>
                <a:lnTo>
                  <a:pt x="3603752" y="392429"/>
                </a:lnTo>
                <a:close/>
              </a:path>
              <a:path extrusionOk="0" h="1781175" w="6172200">
                <a:moveTo>
                  <a:pt x="5810250" y="386588"/>
                </a:moveTo>
                <a:lnTo>
                  <a:pt x="5790946" y="386588"/>
                </a:lnTo>
                <a:lnTo>
                  <a:pt x="5783199" y="394462"/>
                </a:lnTo>
                <a:lnTo>
                  <a:pt x="5783199" y="413638"/>
                </a:lnTo>
                <a:lnTo>
                  <a:pt x="5790946" y="421386"/>
                </a:lnTo>
                <a:lnTo>
                  <a:pt x="5810250" y="421386"/>
                </a:lnTo>
                <a:lnTo>
                  <a:pt x="5817997" y="413638"/>
                </a:lnTo>
                <a:lnTo>
                  <a:pt x="5817997" y="394462"/>
                </a:lnTo>
                <a:lnTo>
                  <a:pt x="5810250" y="386588"/>
                </a:lnTo>
                <a:close/>
              </a:path>
              <a:path extrusionOk="0" h="1781175" w="6172200">
                <a:moveTo>
                  <a:pt x="1914144" y="386588"/>
                </a:moveTo>
                <a:lnTo>
                  <a:pt x="1894839" y="386588"/>
                </a:lnTo>
                <a:lnTo>
                  <a:pt x="1887092" y="394462"/>
                </a:lnTo>
                <a:lnTo>
                  <a:pt x="1887092" y="413638"/>
                </a:lnTo>
                <a:lnTo>
                  <a:pt x="1894839" y="421386"/>
                </a:lnTo>
                <a:lnTo>
                  <a:pt x="1914144" y="421386"/>
                </a:lnTo>
                <a:lnTo>
                  <a:pt x="1921890" y="413638"/>
                </a:lnTo>
                <a:lnTo>
                  <a:pt x="1921890" y="394462"/>
                </a:lnTo>
                <a:lnTo>
                  <a:pt x="1914144" y="386588"/>
                </a:lnTo>
                <a:close/>
              </a:path>
              <a:path extrusionOk="0" h="1781175" w="6172200">
                <a:moveTo>
                  <a:pt x="5357368" y="380873"/>
                </a:moveTo>
                <a:lnTo>
                  <a:pt x="5338064" y="380873"/>
                </a:lnTo>
                <a:lnTo>
                  <a:pt x="5330317" y="388620"/>
                </a:lnTo>
                <a:lnTo>
                  <a:pt x="5330317" y="407797"/>
                </a:lnTo>
                <a:lnTo>
                  <a:pt x="5338064" y="415544"/>
                </a:lnTo>
                <a:lnTo>
                  <a:pt x="5357368" y="415544"/>
                </a:lnTo>
                <a:lnTo>
                  <a:pt x="5365115" y="407797"/>
                </a:lnTo>
                <a:lnTo>
                  <a:pt x="5365115" y="388620"/>
                </a:lnTo>
                <a:lnTo>
                  <a:pt x="5357368" y="380873"/>
                </a:lnTo>
                <a:close/>
              </a:path>
              <a:path extrusionOk="0" h="1781175" w="6172200">
                <a:moveTo>
                  <a:pt x="3069590" y="380873"/>
                </a:moveTo>
                <a:lnTo>
                  <a:pt x="3050413" y="380873"/>
                </a:lnTo>
                <a:lnTo>
                  <a:pt x="3042539" y="388620"/>
                </a:lnTo>
                <a:lnTo>
                  <a:pt x="3042539" y="407797"/>
                </a:lnTo>
                <a:lnTo>
                  <a:pt x="3050413" y="415544"/>
                </a:lnTo>
                <a:lnTo>
                  <a:pt x="3069590" y="415544"/>
                </a:lnTo>
                <a:lnTo>
                  <a:pt x="3077336" y="407797"/>
                </a:lnTo>
                <a:lnTo>
                  <a:pt x="3077336" y="388620"/>
                </a:lnTo>
                <a:lnTo>
                  <a:pt x="3069590" y="380873"/>
                </a:lnTo>
                <a:close/>
              </a:path>
              <a:path extrusionOk="0" h="1781175" w="6172200">
                <a:moveTo>
                  <a:pt x="2303145" y="380873"/>
                </a:moveTo>
                <a:lnTo>
                  <a:pt x="2283967" y="380873"/>
                </a:lnTo>
                <a:lnTo>
                  <a:pt x="2276094" y="388620"/>
                </a:lnTo>
                <a:lnTo>
                  <a:pt x="2276094" y="407797"/>
                </a:lnTo>
                <a:lnTo>
                  <a:pt x="2283967" y="415544"/>
                </a:lnTo>
                <a:lnTo>
                  <a:pt x="2303145" y="415544"/>
                </a:lnTo>
                <a:lnTo>
                  <a:pt x="2310891" y="407797"/>
                </a:lnTo>
                <a:lnTo>
                  <a:pt x="2310891" y="388620"/>
                </a:lnTo>
                <a:lnTo>
                  <a:pt x="2303145" y="380873"/>
                </a:lnTo>
                <a:close/>
              </a:path>
              <a:path extrusionOk="0" h="1781175" w="6172200">
                <a:moveTo>
                  <a:pt x="770254" y="380873"/>
                </a:moveTo>
                <a:lnTo>
                  <a:pt x="751077" y="380873"/>
                </a:lnTo>
                <a:lnTo>
                  <a:pt x="743203" y="388620"/>
                </a:lnTo>
                <a:lnTo>
                  <a:pt x="743203" y="407797"/>
                </a:lnTo>
                <a:lnTo>
                  <a:pt x="751077" y="415544"/>
                </a:lnTo>
                <a:lnTo>
                  <a:pt x="770254" y="415544"/>
                </a:lnTo>
                <a:lnTo>
                  <a:pt x="778001" y="407797"/>
                </a:lnTo>
                <a:lnTo>
                  <a:pt x="778001" y="388620"/>
                </a:lnTo>
                <a:lnTo>
                  <a:pt x="770254" y="380873"/>
                </a:lnTo>
                <a:close/>
              </a:path>
              <a:path extrusionOk="0" h="1781175" w="6172200">
                <a:moveTo>
                  <a:pt x="6141211" y="375030"/>
                </a:moveTo>
                <a:lnTo>
                  <a:pt x="6121908" y="375030"/>
                </a:lnTo>
                <a:lnTo>
                  <a:pt x="6114160" y="382904"/>
                </a:lnTo>
                <a:lnTo>
                  <a:pt x="6114160" y="402082"/>
                </a:lnTo>
                <a:lnTo>
                  <a:pt x="6121908" y="409828"/>
                </a:lnTo>
                <a:lnTo>
                  <a:pt x="6141211" y="409828"/>
                </a:lnTo>
                <a:lnTo>
                  <a:pt x="6148958" y="402082"/>
                </a:lnTo>
                <a:lnTo>
                  <a:pt x="6148958" y="382904"/>
                </a:lnTo>
                <a:lnTo>
                  <a:pt x="6141211" y="375030"/>
                </a:lnTo>
                <a:close/>
              </a:path>
              <a:path extrusionOk="0" h="1781175" w="6172200">
                <a:moveTo>
                  <a:pt x="5235321" y="369315"/>
                </a:moveTo>
                <a:lnTo>
                  <a:pt x="5216144" y="369315"/>
                </a:lnTo>
                <a:lnTo>
                  <a:pt x="5208397" y="377063"/>
                </a:lnTo>
                <a:lnTo>
                  <a:pt x="5208397" y="396239"/>
                </a:lnTo>
                <a:lnTo>
                  <a:pt x="5216144" y="403987"/>
                </a:lnTo>
                <a:lnTo>
                  <a:pt x="5235321" y="403987"/>
                </a:lnTo>
                <a:lnTo>
                  <a:pt x="5243195" y="396239"/>
                </a:lnTo>
                <a:lnTo>
                  <a:pt x="5243195" y="377063"/>
                </a:lnTo>
                <a:lnTo>
                  <a:pt x="5235321" y="369315"/>
                </a:lnTo>
                <a:close/>
              </a:path>
              <a:path extrusionOk="0" h="1781175" w="6172200">
                <a:moveTo>
                  <a:pt x="5067046" y="369315"/>
                </a:moveTo>
                <a:lnTo>
                  <a:pt x="5047742" y="369315"/>
                </a:lnTo>
                <a:lnTo>
                  <a:pt x="5039995" y="377063"/>
                </a:lnTo>
                <a:lnTo>
                  <a:pt x="5039995" y="396239"/>
                </a:lnTo>
                <a:lnTo>
                  <a:pt x="5047742" y="403987"/>
                </a:lnTo>
                <a:lnTo>
                  <a:pt x="5067046" y="403987"/>
                </a:lnTo>
                <a:lnTo>
                  <a:pt x="5074793" y="396239"/>
                </a:lnTo>
                <a:lnTo>
                  <a:pt x="5074793" y="377063"/>
                </a:lnTo>
                <a:lnTo>
                  <a:pt x="5067046" y="369315"/>
                </a:lnTo>
                <a:close/>
              </a:path>
              <a:path extrusionOk="0" h="1781175" w="6172200">
                <a:moveTo>
                  <a:pt x="4799838" y="369315"/>
                </a:moveTo>
                <a:lnTo>
                  <a:pt x="4780660" y="369315"/>
                </a:lnTo>
                <a:lnTo>
                  <a:pt x="4772914" y="377063"/>
                </a:lnTo>
                <a:lnTo>
                  <a:pt x="4772914" y="396239"/>
                </a:lnTo>
                <a:lnTo>
                  <a:pt x="4780660" y="403987"/>
                </a:lnTo>
                <a:lnTo>
                  <a:pt x="4799838" y="403987"/>
                </a:lnTo>
                <a:lnTo>
                  <a:pt x="4807711" y="396239"/>
                </a:lnTo>
                <a:lnTo>
                  <a:pt x="4807711" y="377063"/>
                </a:lnTo>
                <a:lnTo>
                  <a:pt x="4799838" y="369315"/>
                </a:lnTo>
                <a:close/>
              </a:path>
              <a:path extrusionOk="0" h="1781175" w="6172200">
                <a:moveTo>
                  <a:pt x="3493516" y="363474"/>
                </a:moveTo>
                <a:lnTo>
                  <a:pt x="3474211" y="363474"/>
                </a:lnTo>
                <a:lnTo>
                  <a:pt x="3466465" y="371221"/>
                </a:lnTo>
                <a:lnTo>
                  <a:pt x="3466465" y="390398"/>
                </a:lnTo>
                <a:lnTo>
                  <a:pt x="3474211" y="398272"/>
                </a:lnTo>
                <a:lnTo>
                  <a:pt x="3493516" y="398272"/>
                </a:lnTo>
                <a:lnTo>
                  <a:pt x="3501263" y="390398"/>
                </a:lnTo>
                <a:lnTo>
                  <a:pt x="3501263" y="371221"/>
                </a:lnTo>
                <a:lnTo>
                  <a:pt x="3493516" y="363474"/>
                </a:lnTo>
                <a:close/>
              </a:path>
              <a:path extrusionOk="0" h="1781175" w="6172200">
                <a:moveTo>
                  <a:pt x="4921884" y="357759"/>
                </a:moveTo>
                <a:lnTo>
                  <a:pt x="4902581" y="357759"/>
                </a:lnTo>
                <a:lnTo>
                  <a:pt x="4894833" y="365505"/>
                </a:lnTo>
                <a:lnTo>
                  <a:pt x="4894833" y="384683"/>
                </a:lnTo>
                <a:lnTo>
                  <a:pt x="4902581" y="392429"/>
                </a:lnTo>
                <a:lnTo>
                  <a:pt x="4921884" y="392429"/>
                </a:lnTo>
                <a:lnTo>
                  <a:pt x="4929632" y="384683"/>
                </a:lnTo>
                <a:lnTo>
                  <a:pt x="4929632" y="365505"/>
                </a:lnTo>
                <a:lnTo>
                  <a:pt x="4921884" y="357759"/>
                </a:lnTo>
                <a:close/>
              </a:path>
              <a:path extrusionOk="0" h="1781175" w="6172200">
                <a:moveTo>
                  <a:pt x="4492117" y="357759"/>
                </a:moveTo>
                <a:lnTo>
                  <a:pt x="4472940" y="357759"/>
                </a:lnTo>
                <a:lnTo>
                  <a:pt x="4465066" y="365505"/>
                </a:lnTo>
                <a:lnTo>
                  <a:pt x="4465066" y="384683"/>
                </a:lnTo>
                <a:lnTo>
                  <a:pt x="4472940" y="392429"/>
                </a:lnTo>
                <a:lnTo>
                  <a:pt x="4492117" y="392429"/>
                </a:lnTo>
                <a:lnTo>
                  <a:pt x="4499991" y="384683"/>
                </a:lnTo>
                <a:lnTo>
                  <a:pt x="4499991" y="365505"/>
                </a:lnTo>
                <a:lnTo>
                  <a:pt x="4492117" y="357759"/>
                </a:lnTo>
                <a:close/>
              </a:path>
              <a:path extrusionOk="0" h="1781175" w="6172200">
                <a:moveTo>
                  <a:pt x="4155440" y="357759"/>
                </a:moveTo>
                <a:lnTo>
                  <a:pt x="4136135" y="357759"/>
                </a:lnTo>
                <a:lnTo>
                  <a:pt x="4128389" y="365505"/>
                </a:lnTo>
                <a:lnTo>
                  <a:pt x="4128389" y="384683"/>
                </a:lnTo>
                <a:lnTo>
                  <a:pt x="4136135" y="392429"/>
                </a:lnTo>
                <a:lnTo>
                  <a:pt x="4155440" y="392429"/>
                </a:lnTo>
                <a:lnTo>
                  <a:pt x="4163186" y="384683"/>
                </a:lnTo>
                <a:lnTo>
                  <a:pt x="4163186" y="365505"/>
                </a:lnTo>
                <a:lnTo>
                  <a:pt x="4155440" y="357759"/>
                </a:lnTo>
                <a:close/>
              </a:path>
              <a:path extrusionOk="0" h="1781175" w="6172200">
                <a:moveTo>
                  <a:pt x="3307715" y="357759"/>
                </a:moveTo>
                <a:lnTo>
                  <a:pt x="3288410" y="357759"/>
                </a:lnTo>
                <a:lnTo>
                  <a:pt x="3280664" y="365505"/>
                </a:lnTo>
                <a:lnTo>
                  <a:pt x="3280664" y="384683"/>
                </a:lnTo>
                <a:lnTo>
                  <a:pt x="3288410" y="392429"/>
                </a:lnTo>
                <a:lnTo>
                  <a:pt x="3307715" y="392429"/>
                </a:lnTo>
                <a:lnTo>
                  <a:pt x="3315461" y="384683"/>
                </a:lnTo>
                <a:lnTo>
                  <a:pt x="3315461" y="365505"/>
                </a:lnTo>
                <a:lnTo>
                  <a:pt x="3307715" y="357759"/>
                </a:lnTo>
                <a:close/>
              </a:path>
              <a:path extrusionOk="0" h="1781175" w="6172200">
                <a:moveTo>
                  <a:pt x="3185668" y="357759"/>
                </a:moveTo>
                <a:lnTo>
                  <a:pt x="3166491" y="357759"/>
                </a:lnTo>
                <a:lnTo>
                  <a:pt x="3158617" y="365505"/>
                </a:lnTo>
                <a:lnTo>
                  <a:pt x="3158617" y="384683"/>
                </a:lnTo>
                <a:lnTo>
                  <a:pt x="3166491" y="392429"/>
                </a:lnTo>
                <a:lnTo>
                  <a:pt x="3185668" y="392429"/>
                </a:lnTo>
                <a:lnTo>
                  <a:pt x="3193542" y="384683"/>
                </a:lnTo>
                <a:lnTo>
                  <a:pt x="3193542" y="365505"/>
                </a:lnTo>
                <a:lnTo>
                  <a:pt x="3185668" y="357759"/>
                </a:lnTo>
                <a:close/>
              </a:path>
              <a:path extrusionOk="0" h="1781175" w="6172200">
                <a:moveTo>
                  <a:pt x="2140585" y="357759"/>
                </a:moveTo>
                <a:lnTo>
                  <a:pt x="2121280" y="357759"/>
                </a:lnTo>
                <a:lnTo>
                  <a:pt x="2113534" y="365505"/>
                </a:lnTo>
                <a:lnTo>
                  <a:pt x="2113534" y="384683"/>
                </a:lnTo>
                <a:lnTo>
                  <a:pt x="2121280" y="392429"/>
                </a:lnTo>
                <a:lnTo>
                  <a:pt x="2140585" y="392429"/>
                </a:lnTo>
                <a:lnTo>
                  <a:pt x="2148332" y="384683"/>
                </a:lnTo>
                <a:lnTo>
                  <a:pt x="2148332" y="365505"/>
                </a:lnTo>
                <a:lnTo>
                  <a:pt x="2140585" y="357759"/>
                </a:lnTo>
                <a:close/>
              </a:path>
              <a:path extrusionOk="0" h="1781175" w="6172200">
                <a:moveTo>
                  <a:pt x="1008379" y="357759"/>
                </a:moveTo>
                <a:lnTo>
                  <a:pt x="989076" y="357759"/>
                </a:lnTo>
                <a:lnTo>
                  <a:pt x="981328" y="365505"/>
                </a:lnTo>
                <a:lnTo>
                  <a:pt x="981328" y="384683"/>
                </a:lnTo>
                <a:lnTo>
                  <a:pt x="989076" y="392429"/>
                </a:lnTo>
                <a:lnTo>
                  <a:pt x="1008379" y="392429"/>
                </a:lnTo>
                <a:lnTo>
                  <a:pt x="1016126" y="384683"/>
                </a:lnTo>
                <a:lnTo>
                  <a:pt x="1016126" y="365505"/>
                </a:lnTo>
                <a:lnTo>
                  <a:pt x="1008379" y="357759"/>
                </a:lnTo>
                <a:close/>
              </a:path>
              <a:path extrusionOk="0" h="1781175" w="6172200">
                <a:moveTo>
                  <a:pt x="427736" y="357759"/>
                </a:moveTo>
                <a:lnTo>
                  <a:pt x="408432" y="357759"/>
                </a:lnTo>
                <a:lnTo>
                  <a:pt x="400685" y="365505"/>
                </a:lnTo>
                <a:lnTo>
                  <a:pt x="400685" y="384683"/>
                </a:lnTo>
                <a:lnTo>
                  <a:pt x="408432" y="392429"/>
                </a:lnTo>
                <a:lnTo>
                  <a:pt x="427736" y="392429"/>
                </a:lnTo>
                <a:lnTo>
                  <a:pt x="435483" y="384683"/>
                </a:lnTo>
                <a:lnTo>
                  <a:pt x="435483" y="365505"/>
                </a:lnTo>
                <a:lnTo>
                  <a:pt x="427736" y="357759"/>
                </a:lnTo>
                <a:close/>
              </a:path>
              <a:path extrusionOk="0" h="1781175" w="6172200">
                <a:moveTo>
                  <a:pt x="3911473" y="351917"/>
                </a:moveTo>
                <a:lnTo>
                  <a:pt x="3892296" y="351917"/>
                </a:lnTo>
                <a:lnTo>
                  <a:pt x="3884422" y="359663"/>
                </a:lnTo>
                <a:lnTo>
                  <a:pt x="3884422" y="378840"/>
                </a:lnTo>
                <a:lnTo>
                  <a:pt x="3892296" y="386588"/>
                </a:lnTo>
                <a:lnTo>
                  <a:pt x="3911473" y="386588"/>
                </a:lnTo>
                <a:lnTo>
                  <a:pt x="3919347" y="378840"/>
                </a:lnTo>
                <a:lnTo>
                  <a:pt x="3919347" y="359663"/>
                </a:lnTo>
                <a:lnTo>
                  <a:pt x="3911473" y="351917"/>
                </a:lnTo>
                <a:close/>
              </a:path>
              <a:path extrusionOk="0" h="1781175" w="6172200">
                <a:moveTo>
                  <a:pt x="2854705" y="351917"/>
                </a:moveTo>
                <a:lnTo>
                  <a:pt x="2835529" y="351917"/>
                </a:lnTo>
                <a:lnTo>
                  <a:pt x="2827654" y="359663"/>
                </a:lnTo>
                <a:lnTo>
                  <a:pt x="2827654" y="378840"/>
                </a:lnTo>
                <a:lnTo>
                  <a:pt x="2835529" y="386588"/>
                </a:lnTo>
                <a:lnTo>
                  <a:pt x="2854705" y="386588"/>
                </a:lnTo>
                <a:lnTo>
                  <a:pt x="2862579" y="378840"/>
                </a:lnTo>
                <a:lnTo>
                  <a:pt x="2862579" y="359663"/>
                </a:lnTo>
                <a:lnTo>
                  <a:pt x="2854705" y="351917"/>
                </a:lnTo>
                <a:close/>
              </a:path>
              <a:path extrusionOk="0" h="1781175" w="6172200">
                <a:moveTo>
                  <a:pt x="2727071" y="351917"/>
                </a:moveTo>
                <a:lnTo>
                  <a:pt x="2707766" y="351917"/>
                </a:lnTo>
                <a:lnTo>
                  <a:pt x="2700020" y="359663"/>
                </a:lnTo>
                <a:lnTo>
                  <a:pt x="2700020" y="378840"/>
                </a:lnTo>
                <a:lnTo>
                  <a:pt x="2707766" y="386588"/>
                </a:lnTo>
                <a:lnTo>
                  <a:pt x="2727071" y="386588"/>
                </a:lnTo>
                <a:lnTo>
                  <a:pt x="2734817" y="378840"/>
                </a:lnTo>
                <a:lnTo>
                  <a:pt x="2734817" y="359663"/>
                </a:lnTo>
                <a:lnTo>
                  <a:pt x="2727071" y="351917"/>
                </a:lnTo>
                <a:close/>
              </a:path>
              <a:path extrusionOk="0" h="1781175" w="6172200">
                <a:moveTo>
                  <a:pt x="5711444" y="340359"/>
                </a:moveTo>
                <a:lnTo>
                  <a:pt x="5692267" y="340359"/>
                </a:lnTo>
                <a:lnTo>
                  <a:pt x="5684520" y="348106"/>
                </a:lnTo>
                <a:lnTo>
                  <a:pt x="5684520" y="367284"/>
                </a:lnTo>
                <a:lnTo>
                  <a:pt x="5692267" y="375030"/>
                </a:lnTo>
                <a:lnTo>
                  <a:pt x="5711444" y="375030"/>
                </a:lnTo>
                <a:lnTo>
                  <a:pt x="5719318" y="367284"/>
                </a:lnTo>
                <a:lnTo>
                  <a:pt x="5719318" y="348106"/>
                </a:lnTo>
                <a:lnTo>
                  <a:pt x="5711444" y="340359"/>
                </a:lnTo>
                <a:close/>
              </a:path>
              <a:path extrusionOk="0" h="1781175" w="6172200">
                <a:moveTo>
                  <a:pt x="4689602" y="340359"/>
                </a:moveTo>
                <a:lnTo>
                  <a:pt x="4670298" y="340359"/>
                </a:lnTo>
                <a:lnTo>
                  <a:pt x="4662551" y="348106"/>
                </a:lnTo>
                <a:lnTo>
                  <a:pt x="4662551" y="367284"/>
                </a:lnTo>
                <a:lnTo>
                  <a:pt x="4670298" y="375030"/>
                </a:lnTo>
                <a:lnTo>
                  <a:pt x="4689602" y="375030"/>
                </a:lnTo>
                <a:lnTo>
                  <a:pt x="4697349" y="367284"/>
                </a:lnTo>
                <a:lnTo>
                  <a:pt x="4697349" y="348106"/>
                </a:lnTo>
                <a:lnTo>
                  <a:pt x="4689602" y="340359"/>
                </a:lnTo>
                <a:close/>
              </a:path>
              <a:path extrusionOk="0" h="1781175" w="6172200">
                <a:moveTo>
                  <a:pt x="4376039" y="340359"/>
                </a:moveTo>
                <a:lnTo>
                  <a:pt x="4356734" y="340359"/>
                </a:lnTo>
                <a:lnTo>
                  <a:pt x="4348988" y="348106"/>
                </a:lnTo>
                <a:lnTo>
                  <a:pt x="4348988" y="367284"/>
                </a:lnTo>
                <a:lnTo>
                  <a:pt x="4356734" y="375030"/>
                </a:lnTo>
                <a:lnTo>
                  <a:pt x="4376039" y="375030"/>
                </a:lnTo>
                <a:lnTo>
                  <a:pt x="4383785" y="367284"/>
                </a:lnTo>
                <a:lnTo>
                  <a:pt x="4383785" y="348106"/>
                </a:lnTo>
                <a:lnTo>
                  <a:pt x="4376039" y="340359"/>
                </a:lnTo>
                <a:close/>
              </a:path>
              <a:path extrusionOk="0" h="1781175" w="6172200">
                <a:moveTo>
                  <a:pt x="4265676" y="340359"/>
                </a:moveTo>
                <a:lnTo>
                  <a:pt x="4246499" y="340359"/>
                </a:lnTo>
                <a:lnTo>
                  <a:pt x="4238625" y="348106"/>
                </a:lnTo>
                <a:lnTo>
                  <a:pt x="4238625" y="367284"/>
                </a:lnTo>
                <a:lnTo>
                  <a:pt x="4246499" y="375030"/>
                </a:lnTo>
                <a:lnTo>
                  <a:pt x="4265676" y="375030"/>
                </a:lnTo>
                <a:lnTo>
                  <a:pt x="4273550" y="367284"/>
                </a:lnTo>
                <a:lnTo>
                  <a:pt x="4273550" y="348106"/>
                </a:lnTo>
                <a:lnTo>
                  <a:pt x="4265676" y="340359"/>
                </a:lnTo>
                <a:close/>
              </a:path>
              <a:path extrusionOk="0" h="1781175" w="6172200">
                <a:moveTo>
                  <a:pt x="4021835" y="340359"/>
                </a:moveTo>
                <a:lnTo>
                  <a:pt x="4002658" y="340359"/>
                </a:lnTo>
                <a:lnTo>
                  <a:pt x="3994784" y="348106"/>
                </a:lnTo>
                <a:lnTo>
                  <a:pt x="3994784" y="367284"/>
                </a:lnTo>
                <a:lnTo>
                  <a:pt x="4002658" y="375030"/>
                </a:lnTo>
                <a:lnTo>
                  <a:pt x="4021835" y="375030"/>
                </a:lnTo>
                <a:lnTo>
                  <a:pt x="4029582" y="367284"/>
                </a:lnTo>
                <a:lnTo>
                  <a:pt x="4029582" y="348106"/>
                </a:lnTo>
                <a:lnTo>
                  <a:pt x="4021835" y="340359"/>
                </a:lnTo>
                <a:close/>
              </a:path>
              <a:path extrusionOk="0" h="1781175" w="6172200">
                <a:moveTo>
                  <a:pt x="3789553" y="334518"/>
                </a:moveTo>
                <a:lnTo>
                  <a:pt x="3770376" y="334518"/>
                </a:lnTo>
                <a:lnTo>
                  <a:pt x="3762502" y="342392"/>
                </a:lnTo>
                <a:lnTo>
                  <a:pt x="3762502" y="361569"/>
                </a:lnTo>
                <a:lnTo>
                  <a:pt x="3770376" y="369315"/>
                </a:lnTo>
                <a:lnTo>
                  <a:pt x="3789553" y="369315"/>
                </a:lnTo>
                <a:lnTo>
                  <a:pt x="3797427" y="361569"/>
                </a:lnTo>
                <a:lnTo>
                  <a:pt x="3797427" y="342392"/>
                </a:lnTo>
                <a:lnTo>
                  <a:pt x="3789553" y="334518"/>
                </a:lnTo>
                <a:close/>
              </a:path>
              <a:path extrusionOk="0" h="1781175" w="6172200">
                <a:moveTo>
                  <a:pt x="2018664" y="334518"/>
                </a:moveTo>
                <a:lnTo>
                  <a:pt x="1999361" y="334518"/>
                </a:lnTo>
                <a:lnTo>
                  <a:pt x="1991614" y="342392"/>
                </a:lnTo>
                <a:lnTo>
                  <a:pt x="1991614" y="361569"/>
                </a:lnTo>
                <a:lnTo>
                  <a:pt x="1999361" y="369315"/>
                </a:lnTo>
                <a:lnTo>
                  <a:pt x="2018664" y="369315"/>
                </a:lnTo>
                <a:lnTo>
                  <a:pt x="2026412" y="361569"/>
                </a:lnTo>
                <a:lnTo>
                  <a:pt x="2026412" y="342392"/>
                </a:lnTo>
                <a:lnTo>
                  <a:pt x="2018664" y="334518"/>
                </a:lnTo>
                <a:close/>
              </a:path>
              <a:path extrusionOk="0" h="1781175" w="6172200">
                <a:moveTo>
                  <a:pt x="1310259" y="334518"/>
                </a:moveTo>
                <a:lnTo>
                  <a:pt x="1290954" y="334518"/>
                </a:lnTo>
                <a:lnTo>
                  <a:pt x="1283208" y="342392"/>
                </a:lnTo>
                <a:lnTo>
                  <a:pt x="1283208" y="361569"/>
                </a:lnTo>
                <a:lnTo>
                  <a:pt x="1290954" y="369315"/>
                </a:lnTo>
                <a:lnTo>
                  <a:pt x="1310259" y="369315"/>
                </a:lnTo>
                <a:lnTo>
                  <a:pt x="1318005" y="361569"/>
                </a:lnTo>
                <a:lnTo>
                  <a:pt x="1318005" y="342392"/>
                </a:lnTo>
                <a:lnTo>
                  <a:pt x="1310259" y="334518"/>
                </a:lnTo>
                <a:close/>
              </a:path>
              <a:path extrusionOk="0" h="1781175" w="6172200">
                <a:moveTo>
                  <a:pt x="1513459" y="328802"/>
                </a:moveTo>
                <a:lnTo>
                  <a:pt x="1494282" y="328802"/>
                </a:lnTo>
                <a:lnTo>
                  <a:pt x="1486408" y="336550"/>
                </a:lnTo>
                <a:lnTo>
                  <a:pt x="1486408" y="355726"/>
                </a:lnTo>
                <a:lnTo>
                  <a:pt x="1494282" y="363474"/>
                </a:lnTo>
                <a:lnTo>
                  <a:pt x="1513459" y="363474"/>
                </a:lnTo>
                <a:lnTo>
                  <a:pt x="1521333" y="355726"/>
                </a:lnTo>
                <a:lnTo>
                  <a:pt x="1521333" y="336550"/>
                </a:lnTo>
                <a:lnTo>
                  <a:pt x="1513459" y="328802"/>
                </a:lnTo>
                <a:close/>
              </a:path>
              <a:path extrusionOk="0" h="1781175" w="6172200">
                <a:moveTo>
                  <a:pt x="305688" y="328802"/>
                </a:moveTo>
                <a:lnTo>
                  <a:pt x="286512" y="328802"/>
                </a:lnTo>
                <a:lnTo>
                  <a:pt x="278764" y="336550"/>
                </a:lnTo>
                <a:lnTo>
                  <a:pt x="278764" y="355726"/>
                </a:lnTo>
                <a:lnTo>
                  <a:pt x="286512" y="363474"/>
                </a:lnTo>
                <a:lnTo>
                  <a:pt x="305688" y="363474"/>
                </a:lnTo>
                <a:lnTo>
                  <a:pt x="313563" y="355726"/>
                </a:lnTo>
                <a:lnTo>
                  <a:pt x="313563" y="336550"/>
                </a:lnTo>
                <a:lnTo>
                  <a:pt x="305688" y="328802"/>
                </a:lnTo>
                <a:close/>
              </a:path>
              <a:path extrusionOk="0" h="1781175" w="6172200">
                <a:moveTo>
                  <a:pt x="6007608" y="322960"/>
                </a:moveTo>
                <a:lnTo>
                  <a:pt x="5988431" y="322960"/>
                </a:lnTo>
                <a:lnTo>
                  <a:pt x="5980557" y="330707"/>
                </a:lnTo>
                <a:lnTo>
                  <a:pt x="5980557" y="349884"/>
                </a:lnTo>
                <a:lnTo>
                  <a:pt x="5988431" y="357759"/>
                </a:lnTo>
                <a:lnTo>
                  <a:pt x="6007608" y="357759"/>
                </a:lnTo>
                <a:lnTo>
                  <a:pt x="6015482" y="349884"/>
                </a:lnTo>
                <a:lnTo>
                  <a:pt x="6015482" y="330707"/>
                </a:lnTo>
                <a:lnTo>
                  <a:pt x="6007608" y="322960"/>
                </a:lnTo>
                <a:close/>
              </a:path>
              <a:path extrusionOk="0" h="1781175" w="6172200">
                <a:moveTo>
                  <a:pt x="1623822" y="322960"/>
                </a:moveTo>
                <a:lnTo>
                  <a:pt x="1604517" y="322960"/>
                </a:lnTo>
                <a:lnTo>
                  <a:pt x="1596771" y="330707"/>
                </a:lnTo>
                <a:lnTo>
                  <a:pt x="1596771" y="349884"/>
                </a:lnTo>
                <a:lnTo>
                  <a:pt x="1604517" y="357759"/>
                </a:lnTo>
                <a:lnTo>
                  <a:pt x="1623822" y="357759"/>
                </a:lnTo>
                <a:lnTo>
                  <a:pt x="1631569" y="349884"/>
                </a:lnTo>
                <a:lnTo>
                  <a:pt x="1631569" y="330707"/>
                </a:lnTo>
                <a:lnTo>
                  <a:pt x="1623822" y="322960"/>
                </a:lnTo>
                <a:close/>
              </a:path>
              <a:path extrusionOk="0" h="1781175" w="6172200">
                <a:moveTo>
                  <a:pt x="5583808" y="317246"/>
                </a:moveTo>
                <a:lnTo>
                  <a:pt x="5564505" y="317246"/>
                </a:lnTo>
                <a:lnTo>
                  <a:pt x="5556758" y="324993"/>
                </a:lnTo>
                <a:lnTo>
                  <a:pt x="5556758" y="344170"/>
                </a:lnTo>
                <a:lnTo>
                  <a:pt x="5564505" y="351917"/>
                </a:lnTo>
                <a:lnTo>
                  <a:pt x="5583808" y="351917"/>
                </a:lnTo>
                <a:lnTo>
                  <a:pt x="5591556" y="344170"/>
                </a:lnTo>
                <a:lnTo>
                  <a:pt x="5591556" y="324993"/>
                </a:lnTo>
                <a:lnTo>
                  <a:pt x="5583808" y="317246"/>
                </a:lnTo>
                <a:close/>
              </a:path>
              <a:path extrusionOk="0" h="1781175" w="6172200">
                <a:moveTo>
                  <a:pt x="3679317" y="317246"/>
                </a:moveTo>
                <a:lnTo>
                  <a:pt x="3660013" y="317246"/>
                </a:lnTo>
                <a:lnTo>
                  <a:pt x="3652266" y="324993"/>
                </a:lnTo>
                <a:lnTo>
                  <a:pt x="3652266" y="344170"/>
                </a:lnTo>
                <a:lnTo>
                  <a:pt x="3660013" y="351917"/>
                </a:lnTo>
                <a:lnTo>
                  <a:pt x="3679317" y="351917"/>
                </a:lnTo>
                <a:lnTo>
                  <a:pt x="3687064" y="344170"/>
                </a:lnTo>
                <a:lnTo>
                  <a:pt x="3687064" y="324993"/>
                </a:lnTo>
                <a:lnTo>
                  <a:pt x="3679317" y="317246"/>
                </a:lnTo>
                <a:close/>
              </a:path>
              <a:path extrusionOk="0" h="1781175" w="6172200">
                <a:moveTo>
                  <a:pt x="2593466" y="317246"/>
                </a:moveTo>
                <a:lnTo>
                  <a:pt x="2574163" y="317246"/>
                </a:lnTo>
                <a:lnTo>
                  <a:pt x="2566416" y="324993"/>
                </a:lnTo>
                <a:lnTo>
                  <a:pt x="2566416" y="344170"/>
                </a:lnTo>
                <a:lnTo>
                  <a:pt x="2574163" y="351917"/>
                </a:lnTo>
                <a:lnTo>
                  <a:pt x="2593466" y="351917"/>
                </a:lnTo>
                <a:lnTo>
                  <a:pt x="2601214" y="344170"/>
                </a:lnTo>
                <a:lnTo>
                  <a:pt x="2601214" y="324993"/>
                </a:lnTo>
                <a:lnTo>
                  <a:pt x="2593466" y="317246"/>
                </a:lnTo>
                <a:close/>
              </a:path>
              <a:path extrusionOk="0" h="1781175" w="6172200">
                <a:moveTo>
                  <a:pt x="1844421" y="317246"/>
                </a:moveTo>
                <a:lnTo>
                  <a:pt x="1825244" y="317246"/>
                </a:lnTo>
                <a:lnTo>
                  <a:pt x="1817370" y="324993"/>
                </a:lnTo>
                <a:lnTo>
                  <a:pt x="1817370" y="344170"/>
                </a:lnTo>
                <a:lnTo>
                  <a:pt x="1825244" y="351917"/>
                </a:lnTo>
                <a:lnTo>
                  <a:pt x="1844421" y="351917"/>
                </a:lnTo>
                <a:lnTo>
                  <a:pt x="1852295" y="344170"/>
                </a:lnTo>
                <a:lnTo>
                  <a:pt x="1852295" y="324993"/>
                </a:lnTo>
                <a:lnTo>
                  <a:pt x="1844421" y="317246"/>
                </a:lnTo>
                <a:close/>
              </a:path>
              <a:path extrusionOk="0" h="1781175" w="6172200">
                <a:moveTo>
                  <a:pt x="73533" y="311403"/>
                </a:moveTo>
                <a:lnTo>
                  <a:pt x="54228" y="311403"/>
                </a:lnTo>
                <a:lnTo>
                  <a:pt x="46482" y="319150"/>
                </a:lnTo>
                <a:lnTo>
                  <a:pt x="46482" y="338327"/>
                </a:lnTo>
                <a:lnTo>
                  <a:pt x="54228" y="346201"/>
                </a:lnTo>
                <a:lnTo>
                  <a:pt x="73533" y="346201"/>
                </a:lnTo>
                <a:lnTo>
                  <a:pt x="81279" y="338327"/>
                </a:lnTo>
                <a:lnTo>
                  <a:pt x="81279" y="319150"/>
                </a:lnTo>
                <a:lnTo>
                  <a:pt x="73533" y="311403"/>
                </a:lnTo>
                <a:close/>
              </a:path>
              <a:path extrusionOk="0" h="1781175" w="6172200">
                <a:moveTo>
                  <a:pt x="5467604" y="305689"/>
                </a:moveTo>
                <a:lnTo>
                  <a:pt x="5448427" y="305689"/>
                </a:lnTo>
                <a:lnTo>
                  <a:pt x="5440553" y="313435"/>
                </a:lnTo>
                <a:lnTo>
                  <a:pt x="5440553" y="332613"/>
                </a:lnTo>
                <a:lnTo>
                  <a:pt x="5448427" y="340359"/>
                </a:lnTo>
                <a:lnTo>
                  <a:pt x="5467604" y="340359"/>
                </a:lnTo>
                <a:lnTo>
                  <a:pt x="5475478" y="332613"/>
                </a:lnTo>
                <a:lnTo>
                  <a:pt x="5475478" y="313435"/>
                </a:lnTo>
                <a:lnTo>
                  <a:pt x="5467604" y="305689"/>
                </a:lnTo>
                <a:close/>
              </a:path>
              <a:path extrusionOk="0" h="1781175" w="6172200">
                <a:moveTo>
                  <a:pt x="2970911" y="299847"/>
                </a:moveTo>
                <a:lnTo>
                  <a:pt x="2951607" y="299847"/>
                </a:lnTo>
                <a:lnTo>
                  <a:pt x="2943860" y="307594"/>
                </a:lnTo>
                <a:lnTo>
                  <a:pt x="2943860" y="326771"/>
                </a:lnTo>
                <a:lnTo>
                  <a:pt x="2951607" y="334518"/>
                </a:lnTo>
                <a:lnTo>
                  <a:pt x="2970911" y="334518"/>
                </a:lnTo>
                <a:lnTo>
                  <a:pt x="2978658" y="326771"/>
                </a:lnTo>
                <a:lnTo>
                  <a:pt x="2978658" y="307594"/>
                </a:lnTo>
                <a:lnTo>
                  <a:pt x="2970911" y="299847"/>
                </a:lnTo>
                <a:close/>
              </a:path>
              <a:path extrusionOk="0" h="1781175" w="6172200">
                <a:moveTo>
                  <a:pt x="2477389" y="299847"/>
                </a:moveTo>
                <a:lnTo>
                  <a:pt x="2458085" y="299847"/>
                </a:lnTo>
                <a:lnTo>
                  <a:pt x="2450338" y="307594"/>
                </a:lnTo>
                <a:lnTo>
                  <a:pt x="2450338" y="326771"/>
                </a:lnTo>
                <a:lnTo>
                  <a:pt x="2458085" y="334518"/>
                </a:lnTo>
                <a:lnTo>
                  <a:pt x="2477389" y="334518"/>
                </a:lnTo>
                <a:lnTo>
                  <a:pt x="2485136" y="326771"/>
                </a:lnTo>
                <a:lnTo>
                  <a:pt x="2485136" y="307594"/>
                </a:lnTo>
                <a:lnTo>
                  <a:pt x="2477389" y="299847"/>
                </a:lnTo>
                <a:close/>
              </a:path>
              <a:path extrusionOk="0" h="1781175" w="6172200">
                <a:moveTo>
                  <a:pt x="5903086" y="294004"/>
                </a:moveTo>
                <a:lnTo>
                  <a:pt x="5883909" y="294004"/>
                </a:lnTo>
                <a:lnTo>
                  <a:pt x="5876035" y="301878"/>
                </a:lnTo>
                <a:lnTo>
                  <a:pt x="5876035" y="321055"/>
                </a:lnTo>
                <a:lnTo>
                  <a:pt x="5883909" y="328802"/>
                </a:lnTo>
                <a:lnTo>
                  <a:pt x="5903086" y="328802"/>
                </a:lnTo>
                <a:lnTo>
                  <a:pt x="5910960" y="321055"/>
                </a:lnTo>
                <a:lnTo>
                  <a:pt x="5910960" y="301878"/>
                </a:lnTo>
                <a:lnTo>
                  <a:pt x="5903086" y="294004"/>
                </a:lnTo>
                <a:close/>
              </a:path>
              <a:path extrusionOk="0" h="1781175" w="6172200">
                <a:moveTo>
                  <a:pt x="1199896" y="294004"/>
                </a:moveTo>
                <a:lnTo>
                  <a:pt x="1180719" y="294004"/>
                </a:lnTo>
                <a:lnTo>
                  <a:pt x="1172845" y="301878"/>
                </a:lnTo>
                <a:lnTo>
                  <a:pt x="1172845" y="321055"/>
                </a:lnTo>
                <a:lnTo>
                  <a:pt x="1180719" y="328802"/>
                </a:lnTo>
                <a:lnTo>
                  <a:pt x="1199896" y="328802"/>
                </a:lnTo>
                <a:lnTo>
                  <a:pt x="1207770" y="321055"/>
                </a:lnTo>
                <a:lnTo>
                  <a:pt x="1207770" y="301878"/>
                </a:lnTo>
                <a:lnTo>
                  <a:pt x="1199896" y="294004"/>
                </a:lnTo>
                <a:close/>
              </a:path>
              <a:path extrusionOk="0" h="1781175" w="6172200">
                <a:moveTo>
                  <a:pt x="178053" y="294004"/>
                </a:moveTo>
                <a:lnTo>
                  <a:pt x="158750" y="294004"/>
                </a:lnTo>
                <a:lnTo>
                  <a:pt x="151002" y="301878"/>
                </a:lnTo>
                <a:lnTo>
                  <a:pt x="151002" y="321055"/>
                </a:lnTo>
                <a:lnTo>
                  <a:pt x="158750" y="328802"/>
                </a:lnTo>
                <a:lnTo>
                  <a:pt x="178053" y="328802"/>
                </a:lnTo>
                <a:lnTo>
                  <a:pt x="185800" y="321055"/>
                </a:lnTo>
                <a:lnTo>
                  <a:pt x="185800" y="301878"/>
                </a:lnTo>
                <a:lnTo>
                  <a:pt x="178053" y="294004"/>
                </a:lnTo>
                <a:close/>
              </a:path>
              <a:path extrusionOk="0" h="1781175" w="6172200">
                <a:moveTo>
                  <a:pt x="3412108" y="288290"/>
                </a:moveTo>
                <a:lnTo>
                  <a:pt x="3392931" y="288290"/>
                </a:lnTo>
                <a:lnTo>
                  <a:pt x="3385184" y="296036"/>
                </a:lnTo>
                <a:lnTo>
                  <a:pt x="3385184" y="315214"/>
                </a:lnTo>
                <a:lnTo>
                  <a:pt x="3392931" y="322960"/>
                </a:lnTo>
                <a:lnTo>
                  <a:pt x="3412108" y="322960"/>
                </a:lnTo>
                <a:lnTo>
                  <a:pt x="3419982" y="315214"/>
                </a:lnTo>
                <a:lnTo>
                  <a:pt x="3419982" y="296036"/>
                </a:lnTo>
                <a:lnTo>
                  <a:pt x="3412108" y="288290"/>
                </a:lnTo>
                <a:close/>
              </a:path>
              <a:path extrusionOk="0" h="1781175" w="6172200">
                <a:moveTo>
                  <a:pt x="5177282" y="282448"/>
                </a:moveTo>
                <a:lnTo>
                  <a:pt x="5158105" y="282448"/>
                </a:lnTo>
                <a:lnTo>
                  <a:pt x="5150231" y="290322"/>
                </a:lnTo>
                <a:lnTo>
                  <a:pt x="5150231" y="309499"/>
                </a:lnTo>
                <a:lnTo>
                  <a:pt x="5158105" y="317246"/>
                </a:lnTo>
                <a:lnTo>
                  <a:pt x="5177282" y="317246"/>
                </a:lnTo>
                <a:lnTo>
                  <a:pt x="5185156" y="309499"/>
                </a:lnTo>
                <a:lnTo>
                  <a:pt x="5185156" y="290322"/>
                </a:lnTo>
                <a:lnTo>
                  <a:pt x="5177282" y="282448"/>
                </a:lnTo>
                <a:close/>
              </a:path>
              <a:path extrusionOk="0" h="1781175" w="6172200">
                <a:moveTo>
                  <a:pt x="2367026" y="282448"/>
                </a:moveTo>
                <a:lnTo>
                  <a:pt x="2347722" y="282448"/>
                </a:lnTo>
                <a:lnTo>
                  <a:pt x="2339975" y="290322"/>
                </a:lnTo>
                <a:lnTo>
                  <a:pt x="2339975" y="309499"/>
                </a:lnTo>
                <a:lnTo>
                  <a:pt x="2347722" y="317246"/>
                </a:lnTo>
                <a:lnTo>
                  <a:pt x="2367026" y="317246"/>
                </a:lnTo>
                <a:lnTo>
                  <a:pt x="2374773" y="309499"/>
                </a:lnTo>
                <a:lnTo>
                  <a:pt x="2374773" y="290322"/>
                </a:lnTo>
                <a:lnTo>
                  <a:pt x="2367026" y="282448"/>
                </a:lnTo>
                <a:close/>
              </a:path>
              <a:path extrusionOk="0" h="1781175" w="6172200">
                <a:moveTo>
                  <a:pt x="2233422" y="282448"/>
                </a:moveTo>
                <a:lnTo>
                  <a:pt x="2214245" y="282448"/>
                </a:lnTo>
                <a:lnTo>
                  <a:pt x="2206371" y="290322"/>
                </a:lnTo>
                <a:lnTo>
                  <a:pt x="2206371" y="309499"/>
                </a:lnTo>
                <a:lnTo>
                  <a:pt x="2214245" y="317246"/>
                </a:lnTo>
                <a:lnTo>
                  <a:pt x="2233422" y="317246"/>
                </a:lnTo>
                <a:lnTo>
                  <a:pt x="2241296" y="309499"/>
                </a:lnTo>
                <a:lnTo>
                  <a:pt x="2241296" y="290322"/>
                </a:lnTo>
                <a:lnTo>
                  <a:pt x="2233422" y="282448"/>
                </a:lnTo>
                <a:close/>
              </a:path>
              <a:path extrusionOk="0" h="1781175" w="6172200">
                <a:moveTo>
                  <a:pt x="1408938" y="282448"/>
                </a:moveTo>
                <a:lnTo>
                  <a:pt x="1389761" y="282448"/>
                </a:lnTo>
                <a:lnTo>
                  <a:pt x="1381887" y="290322"/>
                </a:lnTo>
                <a:lnTo>
                  <a:pt x="1381887" y="309499"/>
                </a:lnTo>
                <a:lnTo>
                  <a:pt x="1389761" y="317246"/>
                </a:lnTo>
                <a:lnTo>
                  <a:pt x="1408938" y="317246"/>
                </a:lnTo>
                <a:lnTo>
                  <a:pt x="1416812" y="309499"/>
                </a:lnTo>
                <a:lnTo>
                  <a:pt x="1416812" y="290322"/>
                </a:lnTo>
                <a:lnTo>
                  <a:pt x="1408938" y="282448"/>
                </a:lnTo>
                <a:close/>
              </a:path>
              <a:path extrusionOk="0" h="1781175" w="6172200">
                <a:moveTo>
                  <a:pt x="880617" y="282448"/>
                </a:moveTo>
                <a:lnTo>
                  <a:pt x="861313" y="282448"/>
                </a:lnTo>
                <a:lnTo>
                  <a:pt x="853566" y="290322"/>
                </a:lnTo>
                <a:lnTo>
                  <a:pt x="853566" y="309499"/>
                </a:lnTo>
                <a:lnTo>
                  <a:pt x="861313" y="317246"/>
                </a:lnTo>
                <a:lnTo>
                  <a:pt x="880617" y="317246"/>
                </a:lnTo>
                <a:lnTo>
                  <a:pt x="888364" y="309499"/>
                </a:lnTo>
                <a:lnTo>
                  <a:pt x="888364" y="290322"/>
                </a:lnTo>
                <a:lnTo>
                  <a:pt x="880617" y="282448"/>
                </a:lnTo>
                <a:close/>
              </a:path>
              <a:path extrusionOk="0" h="1781175" w="6172200">
                <a:moveTo>
                  <a:pt x="543813" y="282448"/>
                </a:moveTo>
                <a:lnTo>
                  <a:pt x="524510" y="282448"/>
                </a:lnTo>
                <a:lnTo>
                  <a:pt x="516763" y="290322"/>
                </a:lnTo>
                <a:lnTo>
                  <a:pt x="516763" y="309499"/>
                </a:lnTo>
                <a:lnTo>
                  <a:pt x="524510" y="317246"/>
                </a:lnTo>
                <a:lnTo>
                  <a:pt x="543813" y="317246"/>
                </a:lnTo>
                <a:lnTo>
                  <a:pt x="551561" y="309499"/>
                </a:lnTo>
                <a:lnTo>
                  <a:pt x="551561" y="290322"/>
                </a:lnTo>
                <a:lnTo>
                  <a:pt x="543813" y="282448"/>
                </a:lnTo>
                <a:close/>
              </a:path>
              <a:path extrusionOk="0" h="1781175" w="6172200">
                <a:moveTo>
                  <a:pt x="6123813" y="276732"/>
                </a:moveTo>
                <a:lnTo>
                  <a:pt x="6104508" y="276732"/>
                </a:lnTo>
                <a:lnTo>
                  <a:pt x="6096761" y="284479"/>
                </a:lnTo>
                <a:lnTo>
                  <a:pt x="6096761" y="303656"/>
                </a:lnTo>
                <a:lnTo>
                  <a:pt x="6104508" y="311403"/>
                </a:lnTo>
                <a:lnTo>
                  <a:pt x="6123813" y="311403"/>
                </a:lnTo>
                <a:lnTo>
                  <a:pt x="6131559" y="303656"/>
                </a:lnTo>
                <a:lnTo>
                  <a:pt x="6131559" y="284479"/>
                </a:lnTo>
                <a:lnTo>
                  <a:pt x="6123813" y="276732"/>
                </a:lnTo>
                <a:close/>
              </a:path>
              <a:path extrusionOk="0" h="1781175" w="6172200">
                <a:moveTo>
                  <a:pt x="5328284" y="276732"/>
                </a:moveTo>
                <a:lnTo>
                  <a:pt x="5308981" y="276732"/>
                </a:lnTo>
                <a:lnTo>
                  <a:pt x="5301233" y="284479"/>
                </a:lnTo>
                <a:lnTo>
                  <a:pt x="5301233" y="303656"/>
                </a:lnTo>
                <a:lnTo>
                  <a:pt x="5308981" y="311403"/>
                </a:lnTo>
                <a:lnTo>
                  <a:pt x="5328284" y="311403"/>
                </a:lnTo>
                <a:lnTo>
                  <a:pt x="5336032" y="303656"/>
                </a:lnTo>
                <a:lnTo>
                  <a:pt x="5336032" y="284479"/>
                </a:lnTo>
                <a:lnTo>
                  <a:pt x="5328284" y="276732"/>
                </a:lnTo>
                <a:close/>
              </a:path>
              <a:path extrusionOk="0" h="1781175" w="6172200">
                <a:moveTo>
                  <a:pt x="1757299" y="276732"/>
                </a:moveTo>
                <a:lnTo>
                  <a:pt x="1738122" y="276732"/>
                </a:lnTo>
                <a:lnTo>
                  <a:pt x="1730248" y="284479"/>
                </a:lnTo>
                <a:lnTo>
                  <a:pt x="1730248" y="303656"/>
                </a:lnTo>
                <a:lnTo>
                  <a:pt x="1738122" y="311403"/>
                </a:lnTo>
                <a:lnTo>
                  <a:pt x="1757299" y="311403"/>
                </a:lnTo>
                <a:lnTo>
                  <a:pt x="1765173" y="303656"/>
                </a:lnTo>
                <a:lnTo>
                  <a:pt x="1765173" y="284479"/>
                </a:lnTo>
                <a:lnTo>
                  <a:pt x="1757299" y="276732"/>
                </a:lnTo>
                <a:close/>
              </a:path>
              <a:path extrusionOk="0" h="1781175" w="6172200">
                <a:moveTo>
                  <a:pt x="659891" y="276732"/>
                </a:moveTo>
                <a:lnTo>
                  <a:pt x="640714" y="276732"/>
                </a:lnTo>
                <a:lnTo>
                  <a:pt x="632840" y="284479"/>
                </a:lnTo>
                <a:lnTo>
                  <a:pt x="632840" y="303656"/>
                </a:lnTo>
                <a:lnTo>
                  <a:pt x="640714" y="311403"/>
                </a:lnTo>
                <a:lnTo>
                  <a:pt x="659891" y="311403"/>
                </a:lnTo>
                <a:lnTo>
                  <a:pt x="667765" y="303656"/>
                </a:lnTo>
                <a:lnTo>
                  <a:pt x="667765" y="284479"/>
                </a:lnTo>
                <a:lnTo>
                  <a:pt x="659891" y="276732"/>
                </a:lnTo>
                <a:close/>
              </a:path>
              <a:path extrusionOk="0" h="1781175" w="6172200">
                <a:moveTo>
                  <a:pt x="4561840" y="265175"/>
                </a:moveTo>
                <a:lnTo>
                  <a:pt x="4542535" y="265175"/>
                </a:lnTo>
                <a:lnTo>
                  <a:pt x="4534789" y="272923"/>
                </a:lnTo>
                <a:lnTo>
                  <a:pt x="4534789" y="292100"/>
                </a:lnTo>
                <a:lnTo>
                  <a:pt x="4542535" y="299847"/>
                </a:lnTo>
                <a:lnTo>
                  <a:pt x="4561840" y="299847"/>
                </a:lnTo>
                <a:lnTo>
                  <a:pt x="4569586" y="292100"/>
                </a:lnTo>
                <a:lnTo>
                  <a:pt x="4569586" y="272923"/>
                </a:lnTo>
                <a:lnTo>
                  <a:pt x="4561840" y="265175"/>
                </a:lnTo>
                <a:close/>
              </a:path>
              <a:path extrusionOk="0" h="1781175" w="6172200">
                <a:moveTo>
                  <a:pt x="4805680" y="259333"/>
                </a:moveTo>
                <a:lnTo>
                  <a:pt x="4786503" y="259333"/>
                </a:lnTo>
                <a:lnTo>
                  <a:pt x="4778629" y="267080"/>
                </a:lnTo>
                <a:lnTo>
                  <a:pt x="4778629" y="286257"/>
                </a:lnTo>
                <a:lnTo>
                  <a:pt x="4786503" y="294004"/>
                </a:lnTo>
                <a:lnTo>
                  <a:pt x="4805680" y="294004"/>
                </a:lnTo>
                <a:lnTo>
                  <a:pt x="4813554" y="286257"/>
                </a:lnTo>
                <a:lnTo>
                  <a:pt x="4813554" y="267080"/>
                </a:lnTo>
                <a:lnTo>
                  <a:pt x="4805680" y="259333"/>
                </a:lnTo>
                <a:close/>
              </a:path>
              <a:path extrusionOk="0" h="1781175" w="6172200">
                <a:moveTo>
                  <a:pt x="3539871" y="259333"/>
                </a:moveTo>
                <a:lnTo>
                  <a:pt x="3520694" y="259333"/>
                </a:lnTo>
                <a:lnTo>
                  <a:pt x="3512820" y="267080"/>
                </a:lnTo>
                <a:lnTo>
                  <a:pt x="3512820" y="286257"/>
                </a:lnTo>
                <a:lnTo>
                  <a:pt x="3520694" y="294004"/>
                </a:lnTo>
                <a:lnTo>
                  <a:pt x="3539871" y="294004"/>
                </a:lnTo>
                <a:lnTo>
                  <a:pt x="3547745" y="286257"/>
                </a:lnTo>
                <a:lnTo>
                  <a:pt x="3547745" y="267080"/>
                </a:lnTo>
                <a:lnTo>
                  <a:pt x="3539871" y="259333"/>
                </a:lnTo>
                <a:close/>
              </a:path>
              <a:path extrusionOk="0" h="1781175" w="6172200">
                <a:moveTo>
                  <a:pt x="1095375" y="259333"/>
                </a:moveTo>
                <a:lnTo>
                  <a:pt x="1076198" y="259333"/>
                </a:lnTo>
                <a:lnTo>
                  <a:pt x="1068324" y="267080"/>
                </a:lnTo>
                <a:lnTo>
                  <a:pt x="1068324" y="286257"/>
                </a:lnTo>
                <a:lnTo>
                  <a:pt x="1076198" y="294004"/>
                </a:lnTo>
                <a:lnTo>
                  <a:pt x="1095375" y="294004"/>
                </a:lnTo>
                <a:lnTo>
                  <a:pt x="1103249" y="286257"/>
                </a:lnTo>
                <a:lnTo>
                  <a:pt x="1103249" y="267080"/>
                </a:lnTo>
                <a:lnTo>
                  <a:pt x="1095375" y="259333"/>
                </a:lnTo>
                <a:close/>
              </a:path>
              <a:path extrusionOk="0" h="1781175" w="6172200">
                <a:moveTo>
                  <a:pt x="4950841" y="253619"/>
                </a:moveTo>
                <a:lnTo>
                  <a:pt x="4931664" y="253619"/>
                </a:lnTo>
                <a:lnTo>
                  <a:pt x="4923790" y="261366"/>
                </a:lnTo>
                <a:lnTo>
                  <a:pt x="4923790" y="280543"/>
                </a:lnTo>
                <a:lnTo>
                  <a:pt x="4931664" y="288290"/>
                </a:lnTo>
                <a:lnTo>
                  <a:pt x="4950841" y="288290"/>
                </a:lnTo>
                <a:lnTo>
                  <a:pt x="4958715" y="280543"/>
                </a:lnTo>
                <a:lnTo>
                  <a:pt x="4958715" y="261366"/>
                </a:lnTo>
                <a:lnTo>
                  <a:pt x="4950841" y="253619"/>
                </a:lnTo>
                <a:close/>
              </a:path>
              <a:path extrusionOk="0" h="1781175" w="6172200">
                <a:moveTo>
                  <a:pt x="4085717" y="253619"/>
                </a:moveTo>
                <a:lnTo>
                  <a:pt x="4066413" y="253619"/>
                </a:lnTo>
                <a:lnTo>
                  <a:pt x="4058666" y="261366"/>
                </a:lnTo>
                <a:lnTo>
                  <a:pt x="4058666" y="280543"/>
                </a:lnTo>
                <a:lnTo>
                  <a:pt x="4066413" y="288290"/>
                </a:lnTo>
                <a:lnTo>
                  <a:pt x="4085717" y="288290"/>
                </a:lnTo>
                <a:lnTo>
                  <a:pt x="4093464" y="280543"/>
                </a:lnTo>
                <a:lnTo>
                  <a:pt x="4093464" y="261366"/>
                </a:lnTo>
                <a:lnTo>
                  <a:pt x="4085717" y="253619"/>
                </a:lnTo>
                <a:close/>
              </a:path>
              <a:path extrusionOk="0" h="1781175" w="6172200">
                <a:moveTo>
                  <a:pt x="3092830" y="253619"/>
                </a:moveTo>
                <a:lnTo>
                  <a:pt x="3073527" y="253619"/>
                </a:lnTo>
                <a:lnTo>
                  <a:pt x="3065779" y="261366"/>
                </a:lnTo>
                <a:lnTo>
                  <a:pt x="3065779" y="280543"/>
                </a:lnTo>
                <a:lnTo>
                  <a:pt x="3073527" y="288290"/>
                </a:lnTo>
                <a:lnTo>
                  <a:pt x="3092830" y="288290"/>
                </a:lnTo>
                <a:lnTo>
                  <a:pt x="3100578" y="280543"/>
                </a:lnTo>
                <a:lnTo>
                  <a:pt x="3100578" y="261366"/>
                </a:lnTo>
                <a:lnTo>
                  <a:pt x="3092830" y="253619"/>
                </a:lnTo>
                <a:close/>
              </a:path>
              <a:path extrusionOk="0" h="1781175" w="6172200">
                <a:moveTo>
                  <a:pt x="5804408" y="247776"/>
                </a:moveTo>
                <a:lnTo>
                  <a:pt x="5785104" y="247776"/>
                </a:lnTo>
                <a:lnTo>
                  <a:pt x="5777357" y="255524"/>
                </a:lnTo>
                <a:lnTo>
                  <a:pt x="5777357" y="274700"/>
                </a:lnTo>
                <a:lnTo>
                  <a:pt x="5785104" y="282448"/>
                </a:lnTo>
                <a:lnTo>
                  <a:pt x="5804408" y="282448"/>
                </a:lnTo>
                <a:lnTo>
                  <a:pt x="5812155" y="274700"/>
                </a:lnTo>
                <a:lnTo>
                  <a:pt x="5812155" y="255524"/>
                </a:lnTo>
                <a:lnTo>
                  <a:pt x="5804408" y="247776"/>
                </a:lnTo>
                <a:close/>
              </a:path>
              <a:path extrusionOk="0" h="1781175" w="6172200">
                <a:moveTo>
                  <a:pt x="5067046" y="247776"/>
                </a:moveTo>
                <a:lnTo>
                  <a:pt x="5047742" y="247776"/>
                </a:lnTo>
                <a:lnTo>
                  <a:pt x="5039995" y="255524"/>
                </a:lnTo>
                <a:lnTo>
                  <a:pt x="5039995" y="274700"/>
                </a:lnTo>
                <a:lnTo>
                  <a:pt x="5047742" y="282448"/>
                </a:lnTo>
                <a:lnTo>
                  <a:pt x="5067046" y="282448"/>
                </a:lnTo>
                <a:lnTo>
                  <a:pt x="5074793" y="274700"/>
                </a:lnTo>
                <a:lnTo>
                  <a:pt x="5074793" y="255524"/>
                </a:lnTo>
                <a:lnTo>
                  <a:pt x="5067046" y="247776"/>
                </a:lnTo>
                <a:close/>
              </a:path>
              <a:path extrusionOk="0" h="1781175" w="6172200">
                <a:moveTo>
                  <a:pt x="4439920" y="247776"/>
                </a:moveTo>
                <a:lnTo>
                  <a:pt x="4420616" y="247776"/>
                </a:lnTo>
                <a:lnTo>
                  <a:pt x="4412869" y="255524"/>
                </a:lnTo>
                <a:lnTo>
                  <a:pt x="4412869" y="274700"/>
                </a:lnTo>
                <a:lnTo>
                  <a:pt x="4420616" y="282448"/>
                </a:lnTo>
                <a:lnTo>
                  <a:pt x="4439920" y="282448"/>
                </a:lnTo>
                <a:lnTo>
                  <a:pt x="4447667" y="274700"/>
                </a:lnTo>
                <a:lnTo>
                  <a:pt x="4447667" y="255524"/>
                </a:lnTo>
                <a:lnTo>
                  <a:pt x="4439920" y="247776"/>
                </a:lnTo>
                <a:close/>
              </a:path>
              <a:path extrusionOk="0" h="1781175" w="6172200">
                <a:moveTo>
                  <a:pt x="2094102" y="247776"/>
                </a:moveTo>
                <a:lnTo>
                  <a:pt x="2074926" y="247776"/>
                </a:lnTo>
                <a:lnTo>
                  <a:pt x="2067052" y="255524"/>
                </a:lnTo>
                <a:lnTo>
                  <a:pt x="2067052" y="274700"/>
                </a:lnTo>
                <a:lnTo>
                  <a:pt x="2074926" y="282448"/>
                </a:lnTo>
                <a:lnTo>
                  <a:pt x="2094102" y="282448"/>
                </a:lnTo>
                <a:lnTo>
                  <a:pt x="2101977" y="274700"/>
                </a:lnTo>
                <a:lnTo>
                  <a:pt x="2101977" y="255524"/>
                </a:lnTo>
                <a:lnTo>
                  <a:pt x="2094102" y="247776"/>
                </a:lnTo>
                <a:close/>
              </a:path>
              <a:path extrusionOk="0" h="1781175" w="6172200">
                <a:moveTo>
                  <a:pt x="764413" y="247776"/>
                </a:moveTo>
                <a:lnTo>
                  <a:pt x="745236" y="247776"/>
                </a:lnTo>
                <a:lnTo>
                  <a:pt x="737362" y="255524"/>
                </a:lnTo>
                <a:lnTo>
                  <a:pt x="737362" y="274700"/>
                </a:lnTo>
                <a:lnTo>
                  <a:pt x="745236" y="282448"/>
                </a:lnTo>
                <a:lnTo>
                  <a:pt x="764413" y="282448"/>
                </a:lnTo>
                <a:lnTo>
                  <a:pt x="772287" y="274700"/>
                </a:lnTo>
                <a:lnTo>
                  <a:pt x="772287" y="255524"/>
                </a:lnTo>
                <a:lnTo>
                  <a:pt x="764413" y="247776"/>
                </a:lnTo>
                <a:close/>
              </a:path>
              <a:path extrusionOk="0" h="1781175" w="6172200">
                <a:moveTo>
                  <a:pt x="416051" y="247776"/>
                </a:moveTo>
                <a:lnTo>
                  <a:pt x="396875" y="247776"/>
                </a:lnTo>
                <a:lnTo>
                  <a:pt x="389000" y="255524"/>
                </a:lnTo>
                <a:lnTo>
                  <a:pt x="389000" y="274700"/>
                </a:lnTo>
                <a:lnTo>
                  <a:pt x="396875" y="282448"/>
                </a:lnTo>
                <a:lnTo>
                  <a:pt x="416051" y="282448"/>
                </a:lnTo>
                <a:lnTo>
                  <a:pt x="423925" y="274700"/>
                </a:lnTo>
                <a:lnTo>
                  <a:pt x="423925" y="255524"/>
                </a:lnTo>
                <a:lnTo>
                  <a:pt x="416051" y="247776"/>
                </a:lnTo>
                <a:close/>
              </a:path>
              <a:path extrusionOk="0" h="1781175" w="6172200">
                <a:moveTo>
                  <a:pt x="5659247" y="236220"/>
                </a:moveTo>
                <a:lnTo>
                  <a:pt x="5639943" y="236220"/>
                </a:lnTo>
                <a:lnTo>
                  <a:pt x="5632196" y="243967"/>
                </a:lnTo>
                <a:lnTo>
                  <a:pt x="5632196" y="263144"/>
                </a:lnTo>
                <a:lnTo>
                  <a:pt x="5639943" y="270891"/>
                </a:lnTo>
                <a:lnTo>
                  <a:pt x="5659247" y="270891"/>
                </a:lnTo>
                <a:lnTo>
                  <a:pt x="5666994" y="263144"/>
                </a:lnTo>
                <a:lnTo>
                  <a:pt x="5666994" y="243967"/>
                </a:lnTo>
                <a:lnTo>
                  <a:pt x="5659247" y="236220"/>
                </a:lnTo>
                <a:close/>
              </a:path>
              <a:path extrusionOk="0" h="1781175" w="6172200">
                <a:moveTo>
                  <a:pt x="3888231" y="236220"/>
                </a:moveTo>
                <a:lnTo>
                  <a:pt x="3869054" y="236220"/>
                </a:lnTo>
                <a:lnTo>
                  <a:pt x="3861307" y="243967"/>
                </a:lnTo>
                <a:lnTo>
                  <a:pt x="3861307" y="263144"/>
                </a:lnTo>
                <a:lnTo>
                  <a:pt x="3869054" y="270891"/>
                </a:lnTo>
                <a:lnTo>
                  <a:pt x="3888231" y="270891"/>
                </a:lnTo>
                <a:lnTo>
                  <a:pt x="3896105" y="263144"/>
                </a:lnTo>
                <a:lnTo>
                  <a:pt x="3896105" y="243967"/>
                </a:lnTo>
                <a:lnTo>
                  <a:pt x="3888231" y="236220"/>
                </a:lnTo>
                <a:close/>
              </a:path>
              <a:path extrusionOk="0" h="1781175" w="6172200">
                <a:moveTo>
                  <a:pt x="2756027" y="236220"/>
                </a:moveTo>
                <a:lnTo>
                  <a:pt x="2736850" y="236220"/>
                </a:lnTo>
                <a:lnTo>
                  <a:pt x="2728976" y="243967"/>
                </a:lnTo>
                <a:lnTo>
                  <a:pt x="2728976" y="263144"/>
                </a:lnTo>
                <a:lnTo>
                  <a:pt x="2736850" y="270891"/>
                </a:lnTo>
                <a:lnTo>
                  <a:pt x="2756027" y="270891"/>
                </a:lnTo>
                <a:lnTo>
                  <a:pt x="2763901" y="263144"/>
                </a:lnTo>
                <a:lnTo>
                  <a:pt x="2763901" y="243967"/>
                </a:lnTo>
                <a:lnTo>
                  <a:pt x="2756027" y="236220"/>
                </a:lnTo>
                <a:close/>
              </a:path>
              <a:path extrusionOk="0" h="1781175" w="6172200">
                <a:moveTo>
                  <a:pt x="1948941" y="236220"/>
                </a:moveTo>
                <a:lnTo>
                  <a:pt x="1929764" y="236220"/>
                </a:lnTo>
                <a:lnTo>
                  <a:pt x="1921890" y="243967"/>
                </a:lnTo>
                <a:lnTo>
                  <a:pt x="1921890" y="263144"/>
                </a:lnTo>
                <a:lnTo>
                  <a:pt x="1929764" y="270891"/>
                </a:lnTo>
                <a:lnTo>
                  <a:pt x="1948941" y="270891"/>
                </a:lnTo>
                <a:lnTo>
                  <a:pt x="1956815" y="263144"/>
                </a:lnTo>
                <a:lnTo>
                  <a:pt x="1956815" y="243967"/>
                </a:lnTo>
                <a:lnTo>
                  <a:pt x="1948941" y="236220"/>
                </a:lnTo>
                <a:close/>
              </a:path>
              <a:path extrusionOk="0" h="1781175" w="6172200">
                <a:moveTo>
                  <a:pt x="985138" y="236220"/>
                </a:moveTo>
                <a:lnTo>
                  <a:pt x="965835" y="236220"/>
                </a:lnTo>
                <a:lnTo>
                  <a:pt x="958088" y="243967"/>
                </a:lnTo>
                <a:lnTo>
                  <a:pt x="958088" y="263144"/>
                </a:lnTo>
                <a:lnTo>
                  <a:pt x="965835" y="270891"/>
                </a:lnTo>
                <a:lnTo>
                  <a:pt x="985138" y="270891"/>
                </a:lnTo>
                <a:lnTo>
                  <a:pt x="992886" y="263144"/>
                </a:lnTo>
                <a:lnTo>
                  <a:pt x="992886" y="243967"/>
                </a:lnTo>
                <a:lnTo>
                  <a:pt x="985138" y="236220"/>
                </a:lnTo>
                <a:close/>
              </a:path>
              <a:path extrusionOk="0" h="1781175" w="6172200">
                <a:moveTo>
                  <a:pt x="4201795" y="230377"/>
                </a:moveTo>
                <a:lnTo>
                  <a:pt x="4182618" y="230377"/>
                </a:lnTo>
                <a:lnTo>
                  <a:pt x="4174744" y="238251"/>
                </a:lnTo>
                <a:lnTo>
                  <a:pt x="4174744" y="257301"/>
                </a:lnTo>
                <a:lnTo>
                  <a:pt x="4182618" y="265175"/>
                </a:lnTo>
                <a:lnTo>
                  <a:pt x="4201795" y="265175"/>
                </a:lnTo>
                <a:lnTo>
                  <a:pt x="4209669" y="257301"/>
                </a:lnTo>
                <a:lnTo>
                  <a:pt x="4209669" y="238251"/>
                </a:lnTo>
                <a:lnTo>
                  <a:pt x="4201795" y="230377"/>
                </a:lnTo>
                <a:close/>
              </a:path>
              <a:path extrusionOk="0" h="1781175" w="6172200">
                <a:moveTo>
                  <a:pt x="3208908" y="230377"/>
                </a:moveTo>
                <a:lnTo>
                  <a:pt x="3189731" y="230377"/>
                </a:lnTo>
                <a:lnTo>
                  <a:pt x="3181857" y="238251"/>
                </a:lnTo>
                <a:lnTo>
                  <a:pt x="3181857" y="257301"/>
                </a:lnTo>
                <a:lnTo>
                  <a:pt x="3189731" y="265175"/>
                </a:lnTo>
                <a:lnTo>
                  <a:pt x="3208908" y="265175"/>
                </a:lnTo>
                <a:lnTo>
                  <a:pt x="3216782" y="257301"/>
                </a:lnTo>
                <a:lnTo>
                  <a:pt x="3216782" y="238251"/>
                </a:lnTo>
                <a:lnTo>
                  <a:pt x="3208908" y="230377"/>
                </a:lnTo>
                <a:close/>
              </a:path>
              <a:path extrusionOk="0" h="1781175" w="6172200">
                <a:moveTo>
                  <a:pt x="3313429" y="224663"/>
                </a:moveTo>
                <a:lnTo>
                  <a:pt x="3294253" y="224663"/>
                </a:lnTo>
                <a:lnTo>
                  <a:pt x="3286379" y="232409"/>
                </a:lnTo>
                <a:lnTo>
                  <a:pt x="3286379" y="251586"/>
                </a:lnTo>
                <a:lnTo>
                  <a:pt x="3294253" y="259333"/>
                </a:lnTo>
                <a:lnTo>
                  <a:pt x="3313429" y="259333"/>
                </a:lnTo>
                <a:lnTo>
                  <a:pt x="3321304" y="251586"/>
                </a:lnTo>
                <a:lnTo>
                  <a:pt x="3321304" y="232409"/>
                </a:lnTo>
                <a:lnTo>
                  <a:pt x="3313429" y="224663"/>
                </a:lnTo>
                <a:close/>
              </a:path>
              <a:path extrusionOk="0" h="1781175" w="6172200">
                <a:moveTo>
                  <a:pt x="4683759" y="218821"/>
                </a:moveTo>
                <a:lnTo>
                  <a:pt x="4664583" y="218821"/>
                </a:lnTo>
                <a:lnTo>
                  <a:pt x="4656708" y="226568"/>
                </a:lnTo>
                <a:lnTo>
                  <a:pt x="4656708" y="245745"/>
                </a:lnTo>
                <a:lnTo>
                  <a:pt x="4664583" y="253619"/>
                </a:lnTo>
                <a:lnTo>
                  <a:pt x="4683759" y="253619"/>
                </a:lnTo>
                <a:lnTo>
                  <a:pt x="4691507" y="245745"/>
                </a:lnTo>
                <a:lnTo>
                  <a:pt x="4691507" y="226568"/>
                </a:lnTo>
                <a:lnTo>
                  <a:pt x="4683759" y="218821"/>
                </a:lnTo>
                <a:close/>
              </a:path>
              <a:path extrusionOk="0" h="1781175" w="6172200">
                <a:moveTo>
                  <a:pt x="2860548" y="218821"/>
                </a:moveTo>
                <a:lnTo>
                  <a:pt x="2841371" y="218821"/>
                </a:lnTo>
                <a:lnTo>
                  <a:pt x="2833497" y="226568"/>
                </a:lnTo>
                <a:lnTo>
                  <a:pt x="2833497" y="245745"/>
                </a:lnTo>
                <a:lnTo>
                  <a:pt x="2841371" y="253619"/>
                </a:lnTo>
                <a:lnTo>
                  <a:pt x="2860548" y="253619"/>
                </a:lnTo>
                <a:lnTo>
                  <a:pt x="2868422" y="245745"/>
                </a:lnTo>
                <a:lnTo>
                  <a:pt x="2868422" y="226568"/>
                </a:lnTo>
                <a:lnTo>
                  <a:pt x="2860548" y="218821"/>
                </a:lnTo>
                <a:close/>
              </a:path>
              <a:path extrusionOk="0" h="1781175" w="6172200">
                <a:moveTo>
                  <a:pt x="2645664" y="218821"/>
                </a:moveTo>
                <a:lnTo>
                  <a:pt x="2626487" y="218821"/>
                </a:lnTo>
                <a:lnTo>
                  <a:pt x="2618740" y="226568"/>
                </a:lnTo>
                <a:lnTo>
                  <a:pt x="2618740" y="245745"/>
                </a:lnTo>
                <a:lnTo>
                  <a:pt x="2626487" y="253619"/>
                </a:lnTo>
                <a:lnTo>
                  <a:pt x="2645664" y="253619"/>
                </a:lnTo>
                <a:lnTo>
                  <a:pt x="2653538" y="245745"/>
                </a:lnTo>
                <a:lnTo>
                  <a:pt x="2653538" y="226568"/>
                </a:lnTo>
                <a:lnTo>
                  <a:pt x="2645664" y="218821"/>
                </a:lnTo>
                <a:close/>
              </a:path>
              <a:path extrusionOk="0" h="1781175" w="6172200">
                <a:moveTo>
                  <a:pt x="270890" y="218821"/>
                </a:moveTo>
                <a:lnTo>
                  <a:pt x="251713" y="218821"/>
                </a:lnTo>
                <a:lnTo>
                  <a:pt x="243839" y="226568"/>
                </a:lnTo>
                <a:lnTo>
                  <a:pt x="243839" y="245745"/>
                </a:lnTo>
                <a:lnTo>
                  <a:pt x="251713" y="253619"/>
                </a:lnTo>
                <a:lnTo>
                  <a:pt x="270890" y="253619"/>
                </a:lnTo>
                <a:lnTo>
                  <a:pt x="278764" y="245745"/>
                </a:lnTo>
                <a:lnTo>
                  <a:pt x="278764" y="226568"/>
                </a:lnTo>
                <a:lnTo>
                  <a:pt x="270890" y="218821"/>
                </a:lnTo>
                <a:close/>
              </a:path>
              <a:path extrusionOk="0" h="1781175" w="6172200">
                <a:moveTo>
                  <a:pt x="3772154" y="213105"/>
                </a:moveTo>
                <a:lnTo>
                  <a:pt x="3752977" y="213105"/>
                </a:lnTo>
                <a:lnTo>
                  <a:pt x="3745103" y="220852"/>
                </a:lnTo>
                <a:lnTo>
                  <a:pt x="3745103" y="240029"/>
                </a:lnTo>
                <a:lnTo>
                  <a:pt x="3752977" y="247776"/>
                </a:lnTo>
                <a:lnTo>
                  <a:pt x="3772154" y="247776"/>
                </a:lnTo>
                <a:lnTo>
                  <a:pt x="3779901" y="240029"/>
                </a:lnTo>
                <a:lnTo>
                  <a:pt x="3779901" y="220852"/>
                </a:lnTo>
                <a:lnTo>
                  <a:pt x="3772154" y="213105"/>
                </a:lnTo>
                <a:close/>
              </a:path>
              <a:path extrusionOk="0" h="1781175" w="6172200">
                <a:moveTo>
                  <a:pt x="1635378" y="213105"/>
                </a:moveTo>
                <a:lnTo>
                  <a:pt x="1616202" y="213105"/>
                </a:lnTo>
                <a:lnTo>
                  <a:pt x="1608327" y="220852"/>
                </a:lnTo>
                <a:lnTo>
                  <a:pt x="1608327" y="240029"/>
                </a:lnTo>
                <a:lnTo>
                  <a:pt x="1616202" y="247776"/>
                </a:lnTo>
                <a:lnTo>
                  <a:pt x="1635378" y="247776"/>
                </a:lnTo>
                <a:lnTo>
                  <a:pt x="1643252" y="240029"/>
                </a:lnTo>
                <a:lnTo>
                  <a:pt x="1643252" y="220852"/>
                </a:lnTo>
                <a:lnTo>
                  <a:pt x="1635378" y="213105"/>
                </a:lnTo>
                <a:close/>
              </a:path>
              <a:path extrusionOk="0" h="1781175" w="6172200">
                <a:moveTo>
                  <a:pt x="4318000" y="207264"/>
                </a:moveTo>
                <a:lnTo>
                  <a:pt x="4298696" y="207264"/>
                </a:lnTo>
                <a:lnTo>
                  <a:pt x="4290949" y="215010"/>
                </a:lnTo>
                <a:lnTo>
                  <a:pt x="4290949" y="234188"/>
                </a:lnTo>
                <a:lnTo>
                  <a:pt x="4298696" y="241934"/>
                </a:lnTo>
                <a:lnTo>
                  <a:pt x="4318000" y="241934"/>
                </a:lnTo>
                <a:lnTo>
                  <a:pt x="4325747" y="234188"/>
                </a:lnTo>
                <a:lnTo>
                  <a:pt x="4325747" y="215010"/>
                </a:lnTo>
                <a:lnTo>
                  <a:pt x="4318000" y="207264"/>
                </a:lnTo>
                <a:close/>
              </a:path>
              <a:path extrusionOk="0" h="1781175" w="6172200">
                <a:moveTo>
                  <a:pt x="3650233" y="207264"/>
                </a:moveTo>
                <a:lnTo>
                  <a:pt x="3630929" y="207264"/>
                </a:lnTo>
                <a:lnTo>
                  <a:pt x="3623182" y="215010"/>
                </a:lnTo>
                <a:lnTo>
                  <a:pt x="3623182" y="234188"/>
                </a:lnTo>
                <a:lnTo>
                  <a:pt x="3630929" y="241934"/>
                </a:lnTo>
                <a:lnTo>
                  <a:pt x="3650233" y="241934"/>
                </a:lnTo>
                <a:lnTo>
                  <a:pt x="3657980" y="234188"/>
                </a:lnTo>
                <a:lnTo>
                  <a:pt x="3657980" y="215010"/>
                </a:lnTo>
                <a:lnTo>
                  <a:pt x="3650233" y="207264"/>
                </a:lnTo>
                <a:close/>
              </a:path>
              <a:path extrusionOk="0" h="1781175" w="6172200">
                <a:moveTo>
                  <a:pt x="6025007" y="201422"/>
                </a:moveTo>
                <a:lnTo>
                  <a:pt x="6005830" y="201422"/>
                </a:lnTo>
                <a:lnTo>
                  <a:pt x="5997956" y="209296"/>
                </a:lnTo>
                <a:lnTo>
                  <a:pt x="5997956" y="228473"/>
                </a:lnTo>
                <a:lnTo>
                  <a:pt x="6005830" y="236220"/>
                </a:lnTo>
                <a:lnTo>
                  <a:pt x="6025007" y="236220"/>
                </a:lnTo>
                <a:lnTo>
                  <a:pt x="6032881" y="228473"/>
                </a:lnTo>
                <a:lnTo>
                  <a:pt x="6032881" y="209296"/>
                </a:lnTo>
                <a:lnTo>
                  <a:pt x="6025007" y="201422"/>
                </a:lnTo>
                <a:close/>
              </a:path>
              <a:path extrusionOk="0" h="1781175" w="6172200">
                <a:moveTo>
                  <a:pt x="1281176" y="201422"/>
                </a:moveTo>
                <a:lnTo>
                  <a:pt x="1261999" y="201422"/>
                </a:lnTo>
                <a:lnTo>
                  <a:pt x="1254125" y="209296"/>
                </a:lnTo>
                <a:lnTo>
                  <a:pt x="1254125" y="228473"/>
                </a:lnTo>
                <a:lnTo>
                  <a:pt x="1261999" y="236220"/>
                </a:lnTo>
                <a:lnTo>
                  <a:pt x="1281176" y="236220"/>
                </a:lnTo>
                <a:lnTo>
                  <a:pt x="1289050" y="228473"/>
                </a:lnTo>
                <a:lnTo>
                  <a:pt x="1289050" y="209296"/>
                </a:lnTo>
                <a:lnTo>
                  <a:pt x="1281176" y="201422"/>
                </a:lnTo>
                <a:close/>
              </a:path>
              <a:path extrusionOk="0" h="1781175" w="6172200">
                <a:moveTo>
                  <a:pt x="5531484" y="195706"/>
                </a:moveTo>
                <a:lnTo>
                  <a:pt x="5512308" y="195706"/>
                </a:lnTo>
                <a:lnTo>
                  <a:pt x="5504433" y="203453"/>
                </a:lnTo>
                <a:lnTo>
                  <a:pt x="5504433" y="222630"/>
                </a:lnTo>
                <a:lnTo>
                  <a:pt x="5512308" y="230377"/>
                </a:lnTo>
                <a:lnTo>
                  <a:pt x="5531484" y="230377"/>
                </a:lnTo>
                <a:lnTo>
                  <a:pt x="5539358" y="222630"/>
                </a:lnTo>
                <a:lnTo>
                  <a:pt x="5539358" y="203453"/>
                </a:lnTo>
                <a:lnTo>
                  <a:pt x="5531484" y="195706"/>
                </a:lnTo>
                <a:close/>
              </a:path>
              <a:path extrusionOk="0" h="1781175" w="6172200">
                <a:moveTo>
                  <a:pt x="1507616" y="195706"/>
                </a:moveTo>
                <a:lnTo>
                  <a:pt x="1488439" y="195706"/>
                </a:lnTo>
                <a:lnTo>
                  <a:pt x="1480692" y="203453"/>
                </a:lnTo>
                <a:lnTo>
                  <a:pt x="1480692" y="222630"/>
                </a:lnTo>
                <a:lnTo>
                  <a:pt x="1488439" y="230377"/>
                </a:lnTo>
                <a:lnTo>
                  <a:pt x="1507616" y="230377"/>
                </a:lnTo>
                <a:lnTo>
                  <a:pt x="1515490" y="222630"/>
                </a:lnTo>
                <a:lnTo>
                  <a:pt x="1515490" y="203453"/>
                </a:lnTo>
                <a:lnTo>
                  <a:pt x="1507616" y="195706"/>
                </a:lnTo>
                <a:close/>
              </a:path>
              <a:path extrusionOk="0" h="1781175" w="6172200">
                <a:moveTo>
                  <a:pt x="5409565" y="189865"/>
                </a:moveTo>
                <a:lnTo>
                  <a:pt x="5390388" y="189865"/>
                </a:lnTo>
                <a:lnTo>
                  <a:pt x="5382514" y="197739"/>
                </a:lnTo>
                <a:lnTo>
                  <a:pt x="5382514" y="216916"/>
                </a:lnTo>
                <a:lnTo>
                  <a:pt x="5390388" y="224663"/>
                </a:lnTo>
                <a:lnTo>
                  <a:pt x="5409565" y="224663"/>
                </a:lnTo>
                <a:lnTo>
                  <a:pt x="5417311" y="216916"/>
                </a:lnTo>
                <a:lnTo>
                  <a:pt x="5417311" y="197739"/>
                </a:lnTo>
                <a:lnTo>
                  <a:pt x="5409565" y="189865"/>
                </a:lnTo>
                <a:close/>
              </a:path>
              <a:path extrusionOk="0" h="1781175" w="6172200">
                <a:moveTo>
                  <a:pt x="3992753" y="189865"/>
                </a:moveTo>
                <a:lnTo>
                  <a:pt x="3973576" y="189865"/>
                </a:lnTo>
                <a:lnTo>
                  <a:pt x="3965829" y="197739"/>
                </a:lnTo>
                <a:lnTo>
                  <a:pt x="3965829" y="216916"/>
                </a:lnTo>
                <a:lnTo>
                  <a:pt x="3973576" y="224663"/>
                </a:lnTo>
                <a:lnTo>
                  <a:pt x="3992753" y="224663"/>
                </a:lnTo>
                <a:lnTo>
                  <a:pt x="4000627" y="216916"/>
                </a:lnTo>
                <a:lnTo>
                  <a:pt x="4000627" y="197739"/>
                </a:lnTo>
                <a:lnTo>
                  <a:pt x="3992753" y="189865"/>
                </a:lnTo>
                <a:close/>
              </a:path>
              <a:path extrusionOk="0" h="1781175" w="6172200">
                <a:moveTo>
                  <a:pt x="2982467" y="189865"/>
                </a:moveTo>
                <a:lnTo>
                  <a:pt x="2963291" y="189865"/>
                </a:lnTo>
                <a:lnTo>
                  <a:pt x="2955416" y="197739"/>
                </a:lnTo>
                <a:lnTo>
                  <a:pt x="2955416" y="216916"/>
                </a:lnTo>
                <a:lnTo>
                  <a:pt x="2963291" y="224663"/>
                </a:lnTo>
                <a:lnTo>
                  <a:pt x="2982467" y="224663"/>
                </a:lnTo>
                <a:lnTo>
                  <a:pt x="2990341" y="216916"/>
                </a:lnTo>
                <a:lnTo>
                  <a:pt x="2990341" y="197739"/>
                </a:lnTo>
                <a:lnTo>
                  <a:pt x="2982467" y="189865"/>
                </a:lnTo>
                <a:close/>
              </a:path>
              <a:path extrusionOk="0" h="1781175" w="6172200">
                <a:moveTo>
                  <a:pt x="5275960" y="184150"/>
                </a:moveTo>
                <a:lnTo>
                  <a:pt x="5256783" y="184150"/>
                </a:lnTo>
                <a:lnTo>
                  <a:pt x="5249036" y="191897"/>
                </a:lnTo>
                <a:lnTo>
                  <a:pt x="5249036" y="211074"/>
                </a:lnTo>
                <a:lnTo>
                  <a:pt x="5256783" y="218821"/>
                </a:lnTo>
                <a:lnTo>
                  <a:pt x="5275960" y="218821"/>
                </a:lnTo>
                <a:lnTo>
                  <a:pt x="5283834" y="211074"/>
                </a:lnTo>
                <a:lnTo>
                  <a:pt x="5283834" y="191897"/>
                </a:lnTo>
                <a:lnTo>
                  <a:pt x="5275960" y="184150"/>
                </a:lnTo>
                <a:close/>
              </a:path>
              <a:path extrusionOk="0" h="1781175" w="6172200">
                <a:moveTo>
                  <a:pt x="2529586" y="184150"/>
                </a:moveTo>
                <a:lnTo>
                  <a:pt x="2510409" y="184150"/>
                </a:lnTo>
                <a:lnTo>
                  <a:pt x="2502535" y="191897"/>
                </a:lnTo>
                <a:lnTo>
                  <a:pt x="2502535" y="211074"/>
                </a:lnTo>
                <a:lnTo>
                  <a:pt x="2510409" y="218821"/>
                </a:lnTo>
                <a:lnTo>
                  <a:pt x="2529586" y="218821"/>
                </a:lnTo>
                <a:lnTo>
                  <a:pt x="2537333" y="211074"/>
                </a:lnTo>
                <a:lnTo>
                  <a:pt x="2537333" y="191897"/>
                </a:lnTo>
                <a:lnTo>
                  <a:pt x="2529586" y="184150"/>
                </a:lnTo>
                <a:close/>
              </a:path>
              <a:path extrusionOk="0" h="1781175" w="6172200">
                <a:moveTo>
                  <a:pt x="38608" y="184150"/>
                </a:moveTo>
                <a:lnTo>
                  <a:pt x="19430" y="184150"/>
                </a:lnTo>
                <a:lnTo>
                  <a:pt x="11557" y="191897"/>
                </a:lnTo>
                <a:lnTo>
                  <a:pt x="11557" y="211074"/>
                </a:lnTo>
                <a:lnTo>
                  <a:pt x="19430" y="218821"/>
                </a:lnTo>
                <a:lnTo>
                  <a:pt x="38608" y="218821"/>
                </a:lnTo>
                <a:lnTo>
                  <a:pt x="46482" y="211074"/>
                </a:lnTo>
                <a:lnTo>
                  <a:pt x="46482" y="191897"/>
                </a:lnTo>
                <a:lnTo>
                  <a:pt x="38608" y="184150"/>
                </a:lnTo>
                <a:close/>
              </a:path>
              <a:path extrusionOk="0" h="1781175" w="6172200">
                <a:moveTo>
                  <a:pt x="6164453" y="178307"/>
                </a:moveTo>
                <a:lnTo>
                  <a:pt x="6145149" y="178307"/>
                </a:lnTo>
                <a:lnTo>
                  <a:pt x="6137402" y="186054"/>
                </a:lnTo>
                <a:lnTo>
                  <a:pt x="6137402" y="205231"/>
                </a:lnTo>
                <a:lnTo>
                  <a:pt x="6145149" y="213105"/>
                </a:lnTo>
                <a:lnTo>
                  <a:pt x="6164453" y="213105"/>
                </a:lnTo>
                <a:lnTo>
                  <a:pt x="6172200" y="205231"/>
                </a:lnTo>
                <a:lnTo>
                  <a:pt x="6172200" y="186054"/>
                </a:lnTo>
                <a:lnTo>
                  <a:pt x="6164453" y="178307"/>
                </a:lnTo>
                <a:close/>
              </a:path>
              <a:path extrusionOk="0" h="1781175" w="6172200">
                <a:moveTo>
                  <a:pt x="2308987" y="172593"/>
                </a:moveTo>
                <a:lnTo>
                  <a:pt x="2289683" y="172593"/>
                </a:lnTo>
                <a:lnTo>
                  <a:pt x="2281936" y="180340"/>
                </a:lnTo>
                <a:lnTo>
                  <a:pt x="2281936" y="199517"/>
                </a:lnTo>
                <a:lnTo>
                  <a:pt x="2289683" y="207264"/>
                </a:lnTo>
                <a:lnTo>
                  <a:pt x="2308987" y="207264"/>
                </a:lnTo>
                <a:lnTo>
                  <a:pt x="2316734" y="199517"/>
                </a:lnTo>
                <a:lnTo>
                  <a:pt x="2316734" y="180340"/>
                </a:lnTo>
                <a:lnTo>
                  <a:pt x="2308987" y="172593"/>
                </a:lnTo>
                <a:close/>
              </a:path>
              <a:path extrusionOk="0" h="1781175" w="6172200">
                <a:moveTo>
                  <a:pt x="2187066" y="172593"/>
                </a:moveTo>
                <a:lnTo>
                  <a:pt x="2167763" y="172593"/>
                </a:lnTo>
                <a:lnTo>
                  <a:pt x="2160016" y="180340"/>
                </a:lnTo>
                <a:lnTo>
                  <a:pt x="2160016" y="199517"/>
                </a:lnTo>
                <a:lnTo>
                  <a:pt x="2167763" y="207264"/>
                </a:lnTo>
                <a:lnTo>
                  <a:pt x="2187066" y="207264"/>
                </a:lnTo>
                <a:lnTo>
                  <a:pt x="2194814" y="199517"/>
                </a:lnTo>
                <a:lnTo>
                  <a:pt x="2194814" y="180340"/>
                </a:lnTo>
                <a:lnTo>
                  <a:pt x="2187066" y="172593"/>
                </a:lnTo>
                <a:close/>
              </a:path>
              <a:path extrusionOk="0" h="1781175" w="6172200">
                <a:moveTo>
                  <a:pt x="613537" y="172593"/>
                </a:moveTo>
                <a:lnTo>
                  <a:pt x="594233" y="172593"/>
                </a:lnTo>
                <a:lnTo>
                  <a:pt x="586486" y="180340"/>
                </a:lnTo>
                <a:lnTo>
                  <a:pt x="586486" y="199517"/>
                </a:lnTo>
                <a:lnTo>
                  <a:pt x="594233" y="207264"/>
                </a:lnTo>
                <a:lnTo>
                  <a:pt x="613537" y="207264"/>
                </a:lnTo>
                <a:lnTo>
                  <a:pt x="621284" y="199517"/>
                </a:lnTo>
                <a:lnTo>
                  <a:pt x="621284" y="180340"/>
                </a:lnTo>
                <a:lnTo>
                  <a:pt x="613537" y="172593"/>
                </a:lnTo>
                <a:close/>
              </a:path>
              <a:path extrusionOk="0" h="1781175" w="6172200">
                <a:moveTo>
                  <a:pt x="5920485" y="161035"/>
                </a:moveTo>
                <a:lnTo>
                  <a:pt x="5901308" y="161035"/>
                </a:lnTo>
                <a:lnTo>
                  <a:pt x="5893434" y="168782"/>
                </a:lnTo>
                <a:lnTo>
                  <a:pt x="5893434" y="187959"/>
                </a:lnTo>
                <a:lnTo>
                  <a:pt x="5901308" y="195706"/>
                </a:lnTo>
                <a:lnTo>
                  <a:pt x="5920485" y="195706"/>
                </a:lnTo>
                <a:lnTo>
                  <a:pt x="5928359" y="187959"/>
                </a:lnTo>
                <a:lnTo>
                  <a:pt x="5928359" y="168782"/>
                </a:lnTo>
                <a:lnTo>
                  <a:pt x="5920485" y="161035"/>
                </a:lnTo>
                <a:close/>
              </a:path>
              <a:path extrusionOk="0" h="1781175" w="6172200">
                <a:moveTo>
                  <a:pt x="5142483" y="161035"/>
                </a:moveTo>
                <a:lnTo>
                  <a:pt x="5123180" y="161035"/>
                </a:lnTo>
                <a:lnTo>
                  <a:pt x="5115433" y="168782"/>
                </a:lnTo>
                <a:lnTo>
                  <a:pt x="5115433" y="187959"/>
                </a:lnTo>
                <a:lnTo>
                  <a:pt x="5123180" y="195706"/>
                </a:lnTo>
                <a:lnTo>
                  <a:pt x="5142483" y="195706"/>
                </a:lnTo>
                <a:lnTo>
                  <a:pt x="5150231" y="187959"/>
                </a:lnTo>
                <a:lnTo>
                  <a:pt x="5150231" y="168782"/>
                </a:lnTo>
                <a:lnTo>
                  <a:pt x="5142483" y="161035"/>
                </a:lnTo>
                <a:close/>
              </a:path>
              <a:path extrusionOk="0" h="1781175" w="6172200">
                <a:moveTo>
                  <a:pt x="3400552" y="161035"/>
                </a:moveTo>
                <a:lnTo>
                  <a:pt x="3381375" y="161035"/>
                </a:lnTo>
                <a:lnTo>
                  <a:pt x="3373501" y="168782"/>
                </a:lnTo>
                <a:lnTo>
                  <a:pt x="3373501" y="187959"/>
                </a:lnTo>
                <a:lnTo>
                  <a:pt x="3381375" y="195706"/>
                </a:lnTo>
                <a:lnTo>
                  <a:pt x="3400552" y="195706"/>
                </a:lnTo>
                <a:lnTo>
                  <a:pt x="3408299" y="187959"/>
                </a:lnTo>
                <a:lnTo>
                  <a:pt x="3408299" y="168782"/>
                </a:lnTo>
                <a:lnTo>
                  <a:pt x="3400552" y="161035"/>
                </a:lnTo>
                <a:close/>
              </a:path>
              <a:path extrusionOk="0" h="1781175" w="6172200">
                <a:moveTo>
                  <a:pt x="1768983" y="161035"/>
                </a:moveTo>
                <a:lnTo>
                  <a:pt x="1749678" y="161035"/>
                </a:lnTo>
                <a:lnTo>
                  <a:pt x="1741932" y="168782"/>
                </a:lnTo>
                <a:lnTo>
                  <a:pt x="1741932" y="187959"/>
                </a:lnTo>
                <a:lnTo>
                  <a:pt x="1749678" y="195706"/>
                </a:lnTo>
                <a:lnTo>
                  <a:pt x="1768983" y="195706"/>
                </a:lnTo>
                <a:lnTo>
                  <a:pt x="1776729" y="187959"/>
                </a:lnTo>
                <a:lnTo>
                  <a:pt x="1776729" y="168782"/>
                </a:lnTo>
                <a:lnTo>
                  <a:pt x="1768983" y="161035"/>
                </a:lnTo>
                <a:close/>
              </a:path>
              <a:path extrusionOk="0" h="1781175" w="6172200">
                <a:moveTo>
                  <a:pt x="1385697" y="161035"/>
                </a:moveTo>
                <a:lnTo>
                  <a:pt x="1366520" y="161035"/>
                </a:lnTo>
                <a:lnTo>
                  <a:pt x="1358646" y="168782"/>
                </a:lnTo>
                <a:lnTo>
                  <a:pt x="1358646" y="187959"/>
                </a:lnTo>
                <a:lnTo>
                  <a:pt x="1366520" y="195706"/>
                </a:lnTo>
                <a:lnTo>
                  <a:pt x="1385697" y="195706"/>
                </a:lnTo>
                <a:lnTo>
                  <a:pt x="1393571" y="187959"/>
                </a:lnTo>
                <a:lnTo>
                  <a:pt x="1393571" y="168782"/>
                </a:lnTo>
                <a:lnTo>
                  <a:pt x="1385697" y="161035"/>
                </a:lnTo>
                <a:close/>
              </a:path>
              <a:path extrusionOk="0" h="1781175" w="6172200">
                <a:moveTo>
                  <a:pt x="4939283" y="155194"/>
                </a:moveTo>
                <a:lnTo>
                  <a:pt x="4919980" y="155194"/>
                </a:lnTo>
                <a:lnTo>
                  <a:pt x="4912233" y="162941"/>
                </a:lnTo>
                <a:lnTo>
                  <a:pt x="4912233" y="182118"/>
                </a:lnTo>
                <a:lnTo>
                  <a:pt x="4919980" y="189865"/>
                </a:lnTo>
                <a:lnTo>
                  <a:pt x="4939283" y="189865"/>
                </a:lnTo>
                <a:lnTo>
                  <a:pt x="4947031" y="182118"/>
                </a:lnTo>
                <a:lnTo>
                  <a:pt x="4947031" y="162941"/>
                </a:lnTo>
                <a:lnTo>
                  <a:pt x="4939283" y="155194"/>
                </a:lnTo>
                <a:close/>
              </a:path>
              <a:path extrusionOk="0" h="1781175" w="6172200">
                <a:moveTo>
                  <a:pt x="1159255" y="155194"/>
                </a:moveTo>
                <a:lnTo>
                  <a:pt x="1140078" y="155194"/>
                </a:lnTo>
                <a:lnTo>
                  <a:pt x="1132204" y="162941"/>
                </a:lnTo>
                <a:lnTo>
                  <a:pt x="1132204" y="182118"/>
                </a:lnTo>
                <a:lnTo>
                  <a:pt x="1140078" y="189865"/>
                </a:lnTo>
                <a:lnTo>
                  <a:pt x="1159255" y="189865"/>
                </a:lnTo>
                <a:lnTo>
                  <a:pt x="1167129" y="182118"/>
                </a:lnTo>
                <a:lnTo>
                  <a:pt x="1167129" y="162941"/>
                </a:lnTo>
                <a:lnTo>
                  <a:pt x="1159255" y="155194"/>
                </a:lnTo>
                <a:close/>
              </a:path>
              <a:path extrusionOk="0" h="1781175" w="6172200">
                <a:moveTo>
                  <a:pt x="485775" y="155194"/>
                </a:moveTo>
                <a:lnTo>
                  <a:pt x="466471" y="155194"/>
                </a:lnTo>
                <a:lnTo>
                  <a:pt x="458724" y="162941"/>
                </a:lnTo>
                <a:lnTo>
                  <a:pt x="458724" y="182118"/>
                </a:lnTo>
                <a:lnTo>
                  <a:pt x="466471" y="189865"/>
                </a:lnTo>
                <a:lnTo>
                  <a:pt x="485775" y="189865"/>
                </a:lnTo>
                <a:lnTo>
                  <a:pt x="493522" y="182118"/>
                </a:lnTo>
                <a:lnTo>
                  <a:pt x="493522" y="162941"/>
                </a:lnTo>
                <a:lnTo>
                  <a:pt x="485775" y="155194"/>
                </a:lnTo>
                <a:close/>
              </a:path>
              <a:path extrusionOk="0" h="1781175" w="6172200">
                <a:moveTo>
                  <a:pt x="137413" y="155194"/>
                </a:moveTo>
                <a:lnTo>
                  <a:pt x="118110" y="155194"/>
                </a:lnTo>
                <a:lnTo>
                  <a:pt x="110362" y="162941"/>
                </a:lnTo>
                <a:lnTo>
                  <a:pt x="110362" y="182118"/>
                </a:lnTo>
                <a:lnTo>
                  <a:pt x="118110" y="189865"/>
                </a:lnTo>
                <a:lnTo>
                  <a:pt x="137413" y="189865"/>
                </a:lnTo>
                <a:lnTo>
                  <a:pt x="145161" y="182118"/>
                </a:lnTo>
                <a:lnTo>
                  <a:pt x="145161" y="162941"/>
                </a:lnTo>
                <a:lnTo>
                  <a:pt x="137413" y="155194"/>
                </a:lnTo>
                <a:close/>
              </a:path>
              <a:path extrusionOk="0" h="1781175" w="6172200">
                <a:moveTo>
                  <a:pt x="4811522" y="149351"/>
                </a:moveTo>
                <a:lnTo>
                  <a:pt x="4792218" y="149351"/>
                </a:lnTo>
                <a:lnTo>
                  <a:pt x="4784471" y="157225"/>
                </a:lnTo>
                <a:lnTo>
                  <a:pt x="4784471" y="176402"/>
                </a:lnTo>
                <a:lnTo>
                  <a:pt x="4792218" y="184150"/>
                </a:lnTo>
                <a:lnTo>
                  <a:pt x="4811522" y="184150"/>
                </a:lnTo>
                <a:lnTo>
                  <a:pt x="4819269" y="176402"/>
                </a:lnTo>
                <a:lnTo>
                  <a:pt x="4819269" y="157225"/>
                </a:lnTo>
                <a:lnTo>
                  <a:pt x="4811522" y="149351"/>
                </a:lnTo>
                <a:close/>
              </a:path>
              <a:path extrusionOk="0" h="1781175" w="6172200">
                <a:moveTo>
                  <a:pt x="3522472" y="149351"/>
                </a:moveTo>
                <a:lnTo>
                  <a:pt x="3503295" y="149351"/>
                </a:lnTo>
                <a:lnTo>
                  <a:pt x="3495421" y="157225"/>
                </a:lnTo>
                <a:lnTo>
                  <a:pt x="3495421" y="176402"/>
                </a:lnTo>
                <a:lnTo>
                  <a:pt x="3503295" y="184150"/>
                </a:lnTo>
                <a:lnTo>
                  <a:pt x="3522472" y="184150"/>
                </a:lnTo>
                <a:lnTo>
                  <a:pt x="3530346" y="176402"/>
                </a:lnTo>
                <a:lnTo>
                  <a:pt x="3530346" y="157225"/>
                </a:lnTo>
                <a:lnTo>
                  <a:pt x="3522472" y="149351"/>
                </a:lnTo>
                <a:close/>
              </a:path>
              <a:path extrusionOk="0" h="1781175" w="6172200">
                <a:moveTo>
                  <a:pt x="2419223" y="149351"/>
                </a:moveTo>
                <a:lnTo>
                  <a:pt x="2400046" y="149351"/>
                </a:lnTo>
                <a:lnTo>
                  <a:pt x="2392172" y="157225"/>
                </a:lnTo>
                <a:lnTo>
                  <a:pt x="2392172" y="176402"/>
                </a:lnTo>
                <a:lnTo>
                  <a:pt x="2400046" y="184150"/>
                </a:lnTo>
                <a:lnTo>
                  <a:pt x="2419223" y="184150"/>
                </a:lnTo>
                <a:lnTo>
                  <a:pt x="2427097" y="176402"/>
                </a:lnTo>
                <a:lnTo>
                  <a:pt x="2427097" y="157225"/>
                </a:lnTo>
                <a:lnTo>
                  <a:pt x="2419223" y="149351"/>
                </a:lnTo>
                <a:close/>
              </a:path>
              <a:path extrusionOk="0" h="1781175" w="6172200">
                <a:moveTo>
                  <a:pt x="1867662" y="149351"/>
                </a:moveTo>
                <a:lnTo>
                  <a:pt x="1848485" y="149351"/>
                </a:lnTo>
                <a:lnTo>
                  <a:pt x="1840611" y="157225"/>
                </a:lnTo>
                <a:lnTo>
                  <a:pt x="1840611" y="176402"/>
                </a:lnTo>
                <a:lnTo>
                  <a:pt x="1848485" y="184150"/>
                </a:lnTo>
                <a:lnTo>
                  <a:pt x="1867662" y="184150"/>
                </a:lnTo>
                <a:lnTo>
                  <a:pt x="1875409" y="176402"/>
                </a:lnTo>
                <a:lnTo>
                  <a:pt x="1875409" y="157225"/>
                </a:lnTo>
                <a:lnTo>
                  <a:pt x="1867662" y="149351"/>
                </a:lnTo>
                <a:close/>
              </a:path>
              <a:path extrusionOk="0" h="1781175" w="6172200">
                <a:moveTo>
                  <a:pt x="898016" y="149351"/>
                </a:moveTo>
                <a:lnTo>
                  <a:pt x="878713" y="149351"/>
                </a:lnTo>
                <a:lnTo>
                  <a:pt x="870965" y="157225"/>
                </a:lnTo>
                <a:lnTo>
                  <a:pt x="870965" y="176402"/>
                </a:lnTo>
                <a:lnTo>
                  <a:pt x="878713" y="184150"/>
                </a:lnTo>
                <a:lnTo>
                  <a:pt x="898016" y="184150"/>
                </a:lnTo>
                <a:lnTo>
                  <a:pt x="905763" y="176402"/>
                </a:lnTo>
                <a:lnTo>
                  <a:pt x="905763" y="157225"/>
                </a:lnTo>
                <a:lnTo>
                  <a:pt x="898016" y="149351"/>
                </a:lnTo>
                <a:close/>
              </a:path>
              <a:path extrusionOk="0" h="1781175" w="6172200">
                <a:moveTo>
                  <a:pt x="5717285" y="143636"/>
                </a:moveTo>
                <a:lnTo>
                  <a:pt x="5698108" y="143636"/>
                </a:lnTo>
                <a:lnTo>
                  <a:pt x="5690234" y="151383"/>
                </a:lnTo>
                <a:lnTo>
                  <a:pt x="5690234" y="170560"/>
                </a:lnTo>
                <a:lnTo>
                  <a:pt x="5698108" y="178307"/>
                </a:lnTo>
                <a:lnTo>
                  <a:pt x="5717285" y="178307"/>
                </a:lnTo>
                <a:lnTo>
                  <a:pt x="5725159" y="170560"/>
                </a:lnTo>
                <a:lnTo>
                  <a:pt x="5725159" y="151383"/>
                </a:lnTo>
                <a:lnTo>
                  <a:pt x="5717285" y="143636"/>
                </a:lnTo>
                <a:close/>
              </a:path>
              <a:path extrusionOk="0" h="1781175" w="6172200">
                <a:moveTo>
                  <a:pt x="4497958" y="143636"/>
                </a:moveTo>
                <a:lnTo>
                  <a:pt x="4478782" y="143636"/>
                </a:lnTo>
                <a:lnTo>
                  <a:pt x="4470908" y="151383"/>
                </a:lnTo>
                <a:lnTo>
                  <a:pt x="4470908" y="170560"/>
                </a:lnTo>
                <a:lnTo>
                  <a:pt x="4478782" y="178307"/>
                </a:lnTo>
                <a:lnTo>
                  <a:pt x="4497958" y="178307"/>
                </a:lnTo>
                <a:lnTo>
                  <a:pt x="4505706" y="170560"/>
                </a:lnTo>
                <a:lnTo>
                  <a:pt x="4505706" y="151383"/>
                </a:lnTo>
                <a:lnTo>
                  <a:pt x="4497958" y="143636"/>
                </a:lnTo>
                <a:close/>
              </a:path>
              <a:path extrusionOk="0" h="1781175" w="6172200">
                <a:moveTo>
                  <a:pt x="2065147" y="143636"/>
                </a:moveTo>
                <a:lnTo>
                  <a:pt x="2045842" y="143636"/>
                </a:lnTo>
                <a:lnTo>
                  <a:pt x="2038096" y="151383"/>
                </a:lnTo>
                <a:lnTo>
                  <a:pt x="2038096" y="170560"/>
                </a:lnTo>
                <a:lnTo>
                  <a:pt x="2045842" y="178307"/>
                </a:lnTo>
                <a:lnTo>
                  <a:pt x="2065147" y="178307"/>
                </a:lnTo>
                <a:lnTo>
                  <a:pt x="2072894" y="170560"/>
                </a:lnTo>
                <a:lnTo>
                  <a:pt x="2072894" y="151383"/>
                </a:lnTo>
                <a:lnTo>
                  <a:pt x="2065147" y="143636"/>
                </a:lnTo>
                <a:close/>
              </a:path>
              <a:path extrusionOk="0" h="1781175" w="6172200">
                <a:moveTo>
                  <a:pt x="781812" y="143636"/>
                </a:moveTo>
                <a:lnTo>
                  <a:pt x="762635" y="143636"/>
                </a:lnTo>
                <a:lnTo>
                  <a:pt x="754888" y="151383"/>
                </a:lnTo>
                <a:lnTo>
                  <a:pt x="754888" y="170560"/>
                </a:lnTo>
                <a:lnTo>
                  <a:pt x="762635" y="178307"/>
                </a:lnTo>
                <a:lnTo>
                  <a:pt x="781812" y="178307"/>
                </a:lnTo>
                <a:lnTo>
                  <a:pt x="789686" y="170560"/>
                </a:lnTo>
                <a:lnTo>
                  <a:pt x="789686" y="151383"/>
                </a:lnTo>
                <a:lnTo>
                  <a:pt x="781812" y="143636"/>
                </a:lnTo>
                <a:close/>
              </a:path>
              <a:path extrusionOk="0" h="1781175" w="6172200">
                <a:moveTo>
                  <a:pt x="363854" y="143636"/>
                </a:moveTo>
                <a:lnTo>
                  <a:pt x="344550" y="143636"/>
                </a:lnTo>
                <a:lnTo>
                  <a:pt x="336803" y="151383"/>
                </a:lnTo>
                <a:lnTo>
                  <a:pt x="336803" y="170560"/>
                </a:lnTo>
                <a:lnTo>
                  <a:pt x="344550" y="178307"/>
                </a:lnTo>
                <a:lnTo>
                  <a:pt x="363854" y="178307"/>
                </a:lnTo>
                <a:lnTo>
                  <a:pt x="371601" y="170560"/>
                </a:lnTo>
                <a:lnTo>
                  <a:pt x="371601" y="151383"/>
                </a:lnTo>
                <a:lnTo>
                  <a:pt x="363854" y="143636"/>
                </a:lnTo>
                <a:close/>
              </a:path>
              <a:path extrusionOk="0" h="1781175" w="6172200">
                <a:moveTo>
                  <a:pt x="4608322" y="137795"/>
                </a:moveTo>
                <a:lnTo>
                  <a:pt x="4589018" y="137795"/>
                </a:lnTo>
                <a:lnTo>
                  <a:pt x="4581271" y="145669"/>
                </a:lnTo>
                <a:lnTo>
                  <a:pt x="4581271" y="164719"/>
                </a:lnTo>
                <a:lnTo>
                  <a:pt x="4589018" y="172593"/>
                </a:lnTo>
                <a:lnTo>
                  <a:pt x="4608322" y="172593"/>
                </a:lnTo>
                <a:lnTo>
                  <a:pt x="4616069" y="164719"/>
                </a:lnTo>
                <a:lnTo>
                  <a:pt x="4616069" y="145669"/>
                </a:lnTo>
                <a:lnTo>
                  <a:pt x="4608322" y="137795"/>
                </a:lnTo>
                <a:close/>
              </a:path>
              <a:path extrusionOk="0" h="1781175" w="6172200">
                <a:moveTo>
                  <a:pt x="3127629" y="137795"/>
                </a:moveTo>
                <a:lnTo>
                  <a:pt x="3108452" y="137795"/>
                </a:lnTo>
                <a:lnTo>
                  <a:pt x="3100578" y="145669"/>
                </a:lnTo>
                <a:lnTo>
                  <a:pt x="3100578" y="164719"/>
                </a:lnTo>
                <a:lnTo>
                  <a:pt x="3108452" y="172593"/>
                </a:lnTo>
                <a:lnTo>
                  <a:pt x="3127629" y="172593"/>
                </a:lnTo>
                <a:lnTo>
                  <a:pt x="3135503" y="164719"/>
                </a:lnTo>
                <a:lnTo>
                  <a:pt x="3135503" y="145669"/>
                </a:lnTo>
                <a:lnTo>
                  <a:pt x="3127629" y="137795"/>
                </a:lnTo>
                <a:close/>
              </a:path>
              <a:path extrusionOk="0" h="1781175" w="6172200">
                <a:moveTo>
                  <a:pt x="4103116" y="126238"/>
                </a:moveTo>
                <a:lnTo>
                  <a:pt x="4083939" y="126238"/>
                </a:lnTo>
                <a:lnTo>
                  <a:pt x="4076065" y="133984"/>
                </a:lnTo>
                <a:lnTo>
                  <a:pt x="4076065" y="153161"/>
                </a:lnTo>
                <a:lnTo>
                  <a:pt x="4083939" y="161035"/>
                </a:lnTo>
                <a:lnTo>
                  <a:pt x="4103116" y="161035"/>
                </a:lnTo>
                <a:lnTo>
                  <a:pt x="4110990" y="153161"/>
                </a:lnTo>
                <a:lnTo>
                  <a:pt x="4110990" y="133984"/>
                </a:lnTo>
                <a:lnTo>
                  <a:pt x="4103116" y="126238"/>
                </a:lnTo>
                <a:close/>
              </a:path>
              <a:path extrusionOk="0" h="1781175" w="6172200">
                <a:moveTo>
                  <a:pt x="1031494" y="126238"/>
                </a:moveTo>
                <a:lnTo>
                  <a:pt x="1012316" y="126238"/>
                </a:lnTo>
                <a:lnTo>
                  <a:pt x="1004442" y="133984"/>
                </a:lnTo>
                <a:lnTo>
                  <a:pt x="1004442" y="153161"/>
                </a:lnTo>
                <a:lnTo>
                  <a:pt x="1012316" y="161035"/>
                </a:lnTo>
                <a:lnTo>
                  <a:pt x="1031494" y="161035"/>
                </a:lnTo>
                <a:lnTo>
                  <a:pt x="1039367" y="153161"/>
                </a:lnTo>
                <a:lnTo>
                  <a:pt x="1039367" y="133984"/>
                </a:lnTo>
                <a:lnTo>
                  <a:pt x="1031494" y="126238"/>
                </a:lnTo>
                <a:close/>
              </a:path>
              <a:path extrusionOk="0" h="1781175" w="6172200">
                <a:moveTo>
                  <a:pt x="4393438" y="114680"/>
                </a:moveTo>
                <a:lnTo>
                  <a:pt x="4374260" y="114680"/>
                </a:lnTo>
                <a:lnTo>
                  <a:pt x="4366386" y="122427"/>
                </a:lnTo>
                <a:lnTo>
                  <a:pt x="4366386" y="141604"/>
                </a:lnTo>
                <a:lnTo>
                  <a:pt x="4374260" y="149351"/>
                </a:lnTo>
                <a:lnTo>
                  <a:pt x="4393438" y="149351"/>
                </a:lnTo>
                <a:lnTo>
                  <a:pt x="4401184" y="141604"/>
                </a:lnTo>
                <a:lnTo>
                  <a:pt x="4401184" y="122427"/>
                </a:lnTo>
                <a:lnTo>
                  <a:pt x="4393438" y="114680"/>
                </a:lnTo>
                <a:close/>
              </a:path>
              <a:path extrusionOk="0" h="1781175" w="6172200">
                <a:moveTo>
                  <a:pt x="4225035" y="114680"/>
                </a:moveTo>
                <a:lnTo>
                  <a:pt x="4205858" y="114680"/>
                </a:lnTo>
                <a:lnTo>
                  <a:pt x="4197984" y="122427"/>
                </a:lnTo>
                <a:lnTo>
                  <a:pt x="4197984" y="141604"/>
                </a:lnTo>
                <a:lnTo>
                  <a:pt x="4205858" y="149351"/>
                </a:lnTo>
                <a:lnTo>
                  <a:pt x="4225035" y="149351"/>
                </a:lnTo>
                <a:lnTo>
                  <a:pt x="4232909" y="141604"/>
                </a:lnTo>
                <a:lnTo>
                  <a:pt x="4232909" y="122427"/>
                </a:lnTo>
                <a:lnTo>
                  <a:pt x="4225035" y="114680"/>
                </a:lnTo>
                <a:close/>
              </a:path>
              <a:path extrusionOk="0" h="1781175" w="6172200">
                <a:moveTo>
                  <a:pt x="5827649" y="108839"/>
                </a:moveTo>
                <a:lnTo>
                  <a:pt x="5808345" y="108839"/>
                </a:lnTo>
                <a:lnTo>
                  <a:pt x="5800598" y="116713"/>
                </a:lnTo>
                <a:lnTo>
                  <a:pt x="5800598" y="135890"/>
                </a:lnTo>
                <a:lnTo>
                  <a:pt x="5808345" y="143636"/>
                </a:lnTo>
                <a:lnTo>
                  <a:pt x="5827649" y="143636"/>
                </a:lnTo>
                <a:lnTo>
                  <a:pt x="5835396" y="135890"/>
                </a:lnTo>
                <a:lnTo>
                  <a:pt x="5835396" y="116713"/>
                </a:lnTo>
                <a:lnTo>
                  <a:pt x="5827649" y="108839"/>
                </a:lnTo>
                <a:close/>
              </a:path>
              <a:path extrusionOk="0" h="1781175" w="6172200">
                <a:moveTo>
                  <a:pt x="5043805" y="108839"/>
                </a:moveTo>
                <a:lnTo>
                  <a:pt x="5024501" y="108839"/>
                </a:lnTo>
                <a:lnTo>
                  <a:pt x="5016754" y="116713"/>
                </a:lnTo>
                <a:lnTo>
                  <a:pt x="5016754" y="135890"/>
                </a:lnTo>
                <a:lnTo>
                  <a:pt x="5024501" y="143636"/>
                </a:lnTo>
                <a:lnTo>
                  <a:pt x="5043805" y="143636"/>
                </a:lnTo>
                <a:lnTo>
                  <a:pt x="5051552" y="135890"/>
                </a:lnTo>
                <a:lnTo>
                  <a:pt x="5051552" y="116713"/>
                </a:lnTo>
                <a:lnTo>
                  <a:pt x="5043805" y="108839"/>
                </a:lnTo>
                <a:close/>
              </a:path>
              <a:path extrusionOk="0" h="1781175" w="6172200">
                <a:moveTo>
                  <a:pt x="2779267" y="108839"/>
                </a:moveTo>
                <a:lnTo>
                  <a:pt x="2760091" y="108839"/>
                </a:lnTo>
                <a:lnTo>
                  <a:pt x="2752216" y="116713"/>
                </a:lnTo>
                <a:lnTo>
                  <a:pt x="2752216" y="135890"/>
                </a:lnTo>
                <a:lnTo>
                  <a:pt x="2760091" y="143636"/>
                </a:lnTo>
                <a:lnTo>
                  <a:pt x="2779267" y="143636"/>
                </a:lnTo>
                <a:lnTo>
                  <a:pt x="2787015" y="135890"/>
                </a:lnTo>
                <a:lnTo>
                  <a:pt x="2787015" y="116713"/>
                </a:lnTo>
                <a:lnTo>
                  <a:pt x="2779267" y="108839"/>
                </a:lnTo>
                <a:close/>
              </a:path>
              <a:path extrusionOk="0" h="1781175" w="6172200">
                <a:moveTo>
                  <a:pt x="2668904" y="108839"/>
                </a:moveTo>
                <a:lnTo>
                  <a:pt x="2649728" y="108839"/>
                </a:lnTo>
                <a:lnTo>
                  <a:pt x="2641854" y="116713"/>
                </a:lnTo>
                <a:lnTo>
                  <a:pt x="2641854" y="135890"/>
                </a:lnTo>
                <a:lnTo>
                  <a:pt x="2649728" y="143636"/>
                </a:lnTo>
                <a:lnTo>
                  <a:pt x="2668904" y="143636"/>
                </a:lnTo>
                <a:lnTo>
                  <a:pt x="2676779" y="135890"/>
                </a:lnTo>
                <a:lnTo>
                  <a:pt x="2676779" y="116713"/>
                </a:lnTo>
                <a:lnTo>
                  <a:pt x="2668904" y="108839"/>
                </a:lnTo>
                <a:close/>
              </a:path>
              <a:path extrusionOk="0" h="1781175" w="6172200">
                <a:moveTo>
                  <a:pt x="5612765" y="103124"/>
                </a:moveTo>
                <a:lnTo>
                  <a:pt x="5593588" y="103124"/>
                </a:lnTo>
                <a:lnTo>
                  <a:pt x="5585714" y="110871"/>
                </a:lnTo>
                <a:lnTo>
                  <a:pt x="5585714" y="130048"/>
                </a:lnTo>
                <a:lnTo>
                  <a:pt x="5593588" y="137795"/>
                </a:lnTo>
                <a:lnTo>
                  <a:pt x="5612765" y="137795"/>
                </a:lnTo>
                <a:lnTo>
                  <a:pt x="5620639" y="130048"/>
                </a:lnTo>
                <a:lnTo>
                  <a:pt x="5620639" y="110871"/>
                </a:lnTo>
                <a:lnTo>
                  <a:pt x="5612765" y="103124"/>
                </a:lnTo>
                <a:close/>
              </a:path>
              <a:path extrusionOk="0" h="1781175" w="6172200">
                <a:moveTo>
                  <a:pt x="3928999" y="103124"/>
                </a:moveTo>
                <a:lnTo>
                  <a:pt x="3909695" y="103124"/>
                </a:lnTo>
                <a:lnTo>
                  <a:pt x="3901948" y="110871"/>
                </a:lnTo>
                <a:lnTo>
                  <a:pt x="3901948" y="130048"/>
                </a:lnTo>
                <a:lnTo>
                  <a:pt x="3909695" y="137795"/>
                </a:lnTo>
                <a:lnTo>
                  <a:pt x="3928999" y="137795"/>
                </a:lnTo>
                <a:lnTo>
                  <a:pt x="3936746" y="130048"/>
                </a:lnTo>
                <a:lnTo>
                  <a:pt x="3936746" y="110871"/>
                </a:lnTo>
                <a:lnTo>
                  <a:pt x="3928999" y="103124"/>
                </a:lnTo>
                <a:close/>
              </a:path>
              <a:path extrusionOk="0" h="1781175" w="6172200">
                <a:moveTo>
                  <a:pt x="3795395" y="103124"/>
                </a:moveTo>
                <a:lnTo>
                  <a:pt x="3776091" y="103124"/>
                </a:lnTo>
                <a:lnTo>
                  <a:pt x="3768344" y="110871"/>
                </a:lnTo>
                <a:lnTo>
                  <a:pt x="3768344" y="130048"/>
                </a:lnTo>
                <a:lnTo>
                  <a:pt x="3776091" y="137795"/>
                </a:lnTo>
                <a:lnTo>
                  <a:pt x="3795395" y="137795"/>
                </a:lnTo>
                <a:lnTo>
                  <a:pt x="3803142" y="130048"/>
                </a:lnTo>
                <a:lnTo>
                  <a:pt x="3803142" y="110871"/>
                </a:lnTo>
                <a:lnTo>
                  <a:pt x="3795395" y="103124"/>
                </a:lnTo>
                <a:close/>
              </a:path>
              <a:path extrusionOk="0" h="1781175" w="6172200">
                <a:moveTo>
                  <a:pt x="3243833" y="103124"/>
                </a:moveTo>
                <a:lnTo>
                  <a:pt x="3224529" y="103124"/>
                </a:lnTo>
                <a:lnTo>
                  <a:pt x="3216782" y="110871"/>
                </a:lnTo>
                <a:lnTo>
                  <a:pt x="3216782" y="130048"/>
                </a:lnTo>
                <a:lnTo>
                  <a:pt x="3224529" y="137795"/>
                </a:lnTo>
                <a:lnTo>
                  <a:pt x="3243833" y="137795"/>
                </a:lnTo>
                <a:lnTo>
                  <a:pt x="3251580" y="130048"/>
                </a:lnTo>
                <a:lnTo>
                  <a:pt x="3251580" y="110871"/>
                </a:lnTo>
                <a:lnTo>
                  <a:pt x="3243833" y="103124"/>
                </a:lnTo>
                <a:close/>
              </a:path>
              <a:path extrusionOk="0" h="1781175" w="6172200">
                <a:moveTo>
                  <a:pt x="1966340" y="103124"/>
                </a:moveTo>
                <a:lnTo>
                  <a:pt x="1947164" y="103124"/>
                </a:lnTo>
                <a:lnTo>
                  <a:pt x="1939289" y="110871"/>
                </a:lnTo>
                <a:lnTo>
                  <a:pt x="1939289" y="130048"/>
                </a:lnTo>
                <a:lnTo>
                  <a:pt x="1947164" y="137795"/>
                </a:lnTo>
                <a:lnTo>
                  <a:pt x="1966340" y="137795"/>
                </a:lnTo>
                <a:lnTo>
                  <a:pt x="1974214" y="130048"/>
                </a:lnTo>
                <a:lnTo>
                  <a:pt x="1974214" y="110871"/>
                </a:lnTo>
                <a:lnTo>
                  <a:pt x="1966340" y="103124"/>
                </a:lnTo>
                <a:close/>
              </a:path>
              <a:path extrusionOk="0" h="1781175" w="6172200">
                <a:moveTo>
                  <a:pt x="241935" y="103124"/>
                </a:moveTo>
                <a:lnTo>
                  <a:pt x="222630" y="103124"/>
                </a:lnTo>
                <a:lnTo>
                  <a:pt x="214884" y="110871"/>
                </a:lnTo>
                <a:lnTo>
                  <a:pt x="214884" y="130048"/>
                </a:lnTo>
                <a:lnTo>
                  <a:pt x="222630" y="137795"/>
                </a:lnTo>
                <a:lnTo>
                  <a:pt x="241935" y="137795"/>
                </a:lnTo>
                <a:lnTo>
                  <a:pt x="249682" y="130048"/>
                </a:lnTo>
                <a:lnTo>
                  <a:pt x="249682" y="110871"/>
                </a:lnTo>
                <a:lnTo>
                  <a:pt x="241935" y="103124"/>
                </a:lnTo>
                <a:close/>
              </a:path>
              <a:path extrusionOk="0" h="1781175" w="6172200">
                <a:moveTo>
                  <a:pt x="3644392" y="97281"/>
                </a:moveTo>
                <a:lnTo>
                  <a:pt x="3625215" y="97281"/>
                </a:lnTo>
                <a:lnTo>
                  <a:pt x="3617341" y="105155"/>
                </a:lnTo>
                <a:lnTo>
                  <a:pt x="3617341" y="124332"/>
                </a:lnTo>
                <a:lnTo>
                  <a:pt x="3625215" y="132079"/>
                </a:lnTo>
                <a:lnTo>
                  <a:pt x="3644392" y="132079"/>
                </a:lnTo>
                <a:lnTo>
                  <a:pt x="3652266" y="124332"/>
                </a:lnTo>
                <a:lnTo>
                  <a:pt x="3652266" y="105155"/>
                </a:lnTo>
                <a:lnTo>
                  <a:pt x="3644392" y="97281"/>
                </a:lnTo>
                <a:close/>
              </a:path>
              <a:path extrusionOk="0" h="1781175" w="6172200">
                <a:moveTo>
                  <a:pt x="1658620" y="97281"/>
                </a:moveTo>
                <a:lnTo>
                  <a:pt x="1639442" y="97281"/>
                </a:lnTo>
                <a:lnTo>
                  <a:pt x="1631569" y="105155"/>
                </a:lnTo>
                <a:lnTo>
                  <a:pt x="1631569" y="124332"/>
                </a:lnTo>
                <a:lnTo>
                  <a:pt x="1639442" y="132079"/>
                </a:lnTo>
                <a:lnTo>
                  <a:pt x="1658620" y="132079"/>
                </a:lnTo>
                <a:lnTo>
                  <a:pt x="1666494" y="124332"/>
                </a:lnTo>
                <a:lnTo>
                  <a:pt x="1666494" y="105155"/>
                </a:lnTo>
                <a:lnTo>
                  <a:pt x="1658620" y="97281"/>
                </a:lnTo>
                <a:close/>
              </a:path>
              <a:path extrusionOk="0" h="1781175" w="6172200">
                <a:moveTo>
                  <a:pt x="1530858" y="97281"/>
                </a:moveTo>
                <a:lnTo>
                  <a:pt x="1511680" y="97281"/>
                </a:lnTo>
                <a:lnTo>
                  <a:pt x="1503807" y="105155"/>
                </a:lnTo>
                <a:lnTo>
                  <a:pt x="1503807" y="124332"/>
                </a:lnTo>
                <a:lnTo>
                  <a:pt x="1511680" y="132079"/>
                </a:lnTo>
                <a:lnTo>
                  <a:pt x="1530858" y="132079"/>
                </a:lnTo>
                <a:lnTo>
                  <a:pt x="1538732" y="124332"/>
                </a:lnTo>
                <a:lnTo>
                  <a:pt x="1538732" y="105155"/>
                </a:lnTo>
                <a:lnTo>
                  <a:pt x="1530858" y="97281"/>
                </a:lnTo>
                <a:close/>
              </a:path>
              <a:path extrusionOk="0" h="1781175" w="6172200">
                <a:moveTo>
                  <a:pt x="5432806" y="85725"/>
                </a:moveTo>
                <a:lnTo>
                  <a:pt x="5413502" y="85725"/>
                </a:lnTo>
                <a:lnTo>
                  <a:pt x="5405755" y="93472"/>
                </a:lnTo>
                <a:lnTo>
                  <a:pt x="5405755" y="112649"/>
                </a:lnTo>
                <a:lnTo>
                  <a:pt x="5413502" y="120523"/>
                </a:lnTo>
                <a:lnTo>
                  <a:pt x="5432806" y="120523"/>
                </a:lnTo>
                <a:lnTo>
                  <a:pt x="5440553" y="112649"/>
                </a:lnTo>
                <a:lnTo>
                  <a:pt x="5440553" y="93472"/>
                </a:lnTo>
                <a:lnTo>
                  <a:pt x="5432806" y="85725"/>
                </a:lnTo>
                <a:close/>
              </a:path>
              <a:path extrusionOk="0" h="1781175" w="6172200">
                <a:moveTo>
                  <a:pt x="5247005" y="85725"/>
                </a:moveTo>
                <a:lnTo>
                  <a:pt x="5227701" y="85725"/>
                </a:lnTo>
                <a:lnTo>
                  <a:pt x="5219954" y="93472"/>
                </a:lnTo>
                <a:lnTo>
                  <a:pt x="5219954" y="112649"/>
                </a:lnTo>
                <a:lnTo>
                  <a:pt x="5227701" y="120523"/>
                </a:lnTo>
                <a:lnTo>
                  <a:pt x="5247005" y="120523"/>
                </a:lnTo>
                <a:lnTo>
                  <a:pt x="5254752" y="112649"/>
                </a:lnTo>
                <a:lnTo>
                  <a:pt x="5254752" y="93472"/>
                </a:lnTo>
                <a:lnTo>
                  <a:pt x="5247005" y="85725"/>
                </a:lnTo>
                <a:close/>
              </a:path>
              <a:path extrusionOk="0" h="1781175" w="6172200">
                <a:moveTo>
                  <a:pt x="2901188" y="85725"/>
                </a:moveTo>
                <a:lnTo>
                  <a:pt x="2882011" y="85725"/>
                </a:lnTo>
                <a:lnTo>
                  <a:pt x="2874137" y="93472"/>
                </a:lnTo>
                <a:lnTo>
                  <a:pt x="2874137" y="112649"/>
                </a:lnTo>
                <a:lnTo>
                  <a:pt x="2882011" y="120523"/>
                </a:lnTo>
                <a:lnTo>
                  <a:pt x="2901188" y="120523"/>
                </a:lnTo>
                <a:lnTo>
                  <a:pt x="2909062" y="112649"/>
                </a:lnTo>
                <a:lnTo>
                  <a:pt x="2909062" y="93472"/>
                </a:lnTo>
                <a:lnTo>
                  <a:pt x="2901188" y="85725"/>
                </a:lnTo>
                <a:close/>
              </a:path>
              <a:path extrusionOk="0" h="1781175" w="6172200">
                <a:moveTo>
                  <a:pt x="6164453" y="80009"/>
                </a:moveTo>
                <a:lnTo>
                  <a:pt x="6145149" y="80009"/>
                </a:lnTo>
                <a:lnTo>
                  <a:pt x="6137402" y="87756"/>
                </a:lnTo>
                <a:lnTo>
                  <a:pt x="6137402" y="106933"/>
                </a:lnTo>
                <a:lnTo>
                  <a:pt x="6145149" y="114680"/>
                </a:lnTo>
                <a:lnTo>
                  <a:pt x="6164453" y="114680"/>
                </a:lnTo>
                <a:lnTo>
                  <a:pt x="6172200" y="106933"/>
                </a:lnTo>
                <a:lnTo>
                  <a:pt x="6172200" y="87756"/>
                </a:lnTo>
                <a:lnTo>
                  <a:pt x="6164453" y="80009"/>
                </a:lnTo>
                <a:close/>
              </a:path>
              <a:path extrusionOk="0" h="1781175" w="6172200">
                <a:moveTo>
                  <a:pt x="6042406" y="80009"/>
                </a:moveTo>
                <a:lnTo>
                  <a:pt x="6023229" y="80009"/>
                </a:lnTo>
                <a:lnTo>
                  <a:pt x="6015482" y="87756"/>
                </a:lnTo>
                <a:lnTo>
                  <a:pt x="6015482" y="106933"/>
                </a:lnTo>
                <a:lnTo>
                  <a:pt x="6023229" y="114680"/>
                </a:lnTo>
                <a:lnTo>
                  <a:pt x="6042406" y="114680"/>
                </a:lnTo>
                <a:lnTo>
                  <a:pt x="6050280" y="106933"/>
                </a:lnTo>
                <a:lnTo>
                  <a:pt x="6050280" y="87756"/>
                </a:lnTo>
                <a:lnTo>
                  <a:pt x="6042406" y="80009"/>
                </a:lnTo>
                <a:close/>
              </a:path>
              <a:path extrusionOk="0" h="1781175" w="6172200">
                <a:moveTo>
                  <a:pt x="4730242" y="80009"/>
                </a:moveTo>
                <a:lnTo>
                  <a:pt x="4710938" y="80009"/>
                </a:lnTo>
                <a:lnTo>
                  <a:pt x="4703191" y="87756"/>
                </a:lnTo>
                <a:lnTo>
                  <a:pt x="4703191" y="106933"/>
                </a:lnTo>
                <a:lnTo>
                  <a:pt x="4710938" y="114680"/>
                </a:lnTo>
                <a:lnTo>
                  <a:pt x="4730242" y="114680"/>
                </a:lnTo>
                <a:lnTo>
                  <a:pt x="4737989" y="106933"/>
                </a:lnTo>
                <a:lnTo>
                  <a:pt x="4737989" y="87756"/>
                </a:lnTo>
                <a:lnTo>
                  <a:pt x="4730242" y="80009"/>
                </a:lnTo>
                <a:close/>
              </a:path>
              <a:path extrusionOk="0" h="1781175" w="6172200">
                <a:moveTo>
                  <a:pt x="3023108" y="80009"/>
                </a:moveTo>
                <a:lnTo>
                  <a:pt x="3003930" y="80009"/>
                </a:lnTo>
                <a:lnTo>
                  <a:pt x="2996057" y="87756"/>
                </a:lnTo>
                <a:lnTo>
                  <a:pt x="2996057" y="106933"/>
                </a:lnTo>
                <a:lnTo>
                  <a:pt x="3003930" y="114680"/>
                </a:lnTo>
                <a:lnTo>
                  <a:pt x="3023108" y="114680"/>
                </a:lnTo>
                <a:lnTo>
                  <a:pt x="3030981" y="106933"/>
                </a:lnTo>
                <a:lnTo>
                  <a:pt x="3030981" y="87756"/>
                </a:lnTo>
                <a:lnTo>
                  <a:pt x="3023108" y="80009"/>
                </a:lnTo>
                <a:close/>
              </a:path>
              <a:path extrusionOk="0" h="1781175" w="6172200">
                <a:moveTo>
                  <a:pt x="2541270" y="80009"/>
                </a:moveTo>
                <a:lnTo>
                  <a:pt x="2521966" y="80009"/>
                </a:lnTo>
                <a:lnTo>
                  <a:pt x="2514219" y="87756"/>
                </a:lnTo>
                <a:lnTo>
                  <a:pt x="2514219" y="106933"/>
                </a:lnTo>
                <a:lnTo>
                  <a:pt x="2521966" y="114680"/>
                </a:lnTo>
                <a:lnTo>
                  <a:pt x="2541270" y="114680"/>
                </a:lnTo>
                <a:lnTo>
                  <a:pt x="2549016" y="106933"/>
                </a:lnTo>
                <a:lnTo>
                  <a:pt x="2549016" y="87756"/>
                </a:lnTo>
                <a:lnTo>
                  <a:pt x="2541270" y="80009"/>
                </a:lnTo>
                <a:close/>
              </a:path>
              <a:path extrusionOk="0" h="1781175" w="6172200">
                <a:moveTo>
                  <a:pt x="1257935" y="80009"/>
                </a:moveTo>
                <a:lnTo>
                  <a:pt x="1238758" y="80009"/>
                </a:lnTo>
                <a:lnTo>
                  <a:pt x="1231011" y="87756"/>
                </a:lnTo>
                <a:lnTo>
                  <a:pt x="1231011" y="106933"/>
                </a:lnTo>
                <a:lnTo>
                  <a:pt x="1238758" y="114680"/>
                </a:lnTo>
                <a:lnTo>
                  <a:pt x="1257935" y="114680"/>
                </a:lnTo>
                <a:lnTo>
                  <a:pt x="1265809" y="106933"/>
                </a:lnTo>
                <a:lnTo>
                  <a:pt x="1265809" y="87756"/>
                </a:lnTo>
                <a:lnTo>
                  <a:pt x="1257935" y="80009"/>
                </a:lnTo>
                <a:close/>
              </a:path>
              <a:path extrusionOk="0" h="1781175" w="6172200">
                <a:moveTo>
                  <a:pt x="688975" y="80009"/>
                </a:moveTo>
                <a:lnTo>
                  <a:pt x="669671" y="80009"/>
                </a:lnTo>
                <a:lnTo>
                  <a:pt x="661924" y="87756"/>
                </a:lnTo>
                <a:lnTo>
                  <a:pt x="661924" y="106933"/>
                </a:lnTo>
                <a:lnTo>
                  <a:pt x="669671" y="114680"/>
                </a:lnTo>
                <a:lnTo>
                  <a:pt x="688975" y="114680"/>
                </a:lnTo>
                <a:lnTo>
                  <a:pt x="696722" y="106933"/>
                </a:lnTo>
                <a:lnTo>
                  <a:pt x="696722" y="87756"/>
                </a:lnTo>
                <a:lnTo>
                  <a:pt x="688975" y="80009"/>
                </a:lnTo>
                <a:close/>
              </a:path>
              <a:path extrusionOk="0" h="1781175" w="6172200">
                <a:moveTo>
                  <a:pt x="2250948" y="62610"/>
                </a:moveTo>
                <a:lnTo>
                  <a:pt x="2231644" y="62610"/>
                </a:lnTo>
                <a:lnTo>
                  <a:pt x="2223897" y="70357"/>
                </a:lnTo>
                <a:lnTo>
                  <a:pt x="2223897" y="89534"/>
                </a:lnTo>
                <a:lnTo>
                  <a:pt x="2231644" y="97281"/>
                </a:lnTo>
                <a:lnTo>
                  <a:pt x="2250948" y="97281"/>
                </a:lnTo>
                <a:lnTo>
                  <a:pt x="2258695" y="89534"/>
                </a:lnTo>
                <a:lnTo>
                  <a:pt x="2258695" y="70357"/>
                </a:lnTo>
                <a:lnTo>
                  <a:pt x="2250948" y="62610"/>
                </a:lnTo>
                <a:close/>
              </a:path>
              <a:path extrusionOk="0" h="1781175" w="6172200">
                <a:moveTo>
                  <a:pt x="555371" y="62610"/>
                </a:moveTo>
                <a:lnTo>
                  <a:pt x="536194" y="62610"/>
                </a:lnTo>
                <a:lnTo>
                  <a:pt x="528320" y="70357"/>
                </a:lnTo>
                <a:lnTo>
                  <a:pt x="528320" y="89534"/>
                </a:lnTo>
                <a:lnTo>
                  <a:pt x="536194" y="97281"/>
                </a:lnTo>
                <a:lnTo>
                  <a:pt x="555371" y="97281"/>
                </a:lnTo>
                <a:lnTo>
                  <a:pt x="563245" y="89534"/>
                </a:lnTo>
                <a:lnTo>
                  <a:pt x="563245" y="70357"/>
                </a:lnTo>
                <a:lnTo>
                  <a:pt x="555371" y="62610"/>
                </a:lnTo>
                <a:close/>
              </a:path>
              <a:path extrusionOk="0" h="1781175" w="6172200">
                <a:moveTo>
                  <a:pt x="27050" y="62610"/>
                </a:moveTo>
                <a:lnTo>
                  <a:pt x="7747" y="62610"/>
                </a:lnTo>
                <a:lnTo>
                  <a:pt x="0" y="70357"/>
                </a:lnTo>
                <a:lnTo>
                  <a:pt x="0" y="89534"/>
                </a:lnTo>
                <a:lnTo>
                  <a:pt x="7747" y="97281"/>
                </a:lnTo>
                <a:lnTo>
                  <a:pt x="27050" y="97281"/>
                </a:lnTo>
                <a:lnTo>
                  <a:pt x="34798" y="89534"/>
                </a:lnTo>
                <a:lnTo>
                  <a:pt x="34798" y="70357"/>
                </a:lnTo>
                <a:lnTo>
                  <a:pt x="27050" y="62610"/>
                </a:lnTo>
                <a:close/>
              </a:path>
              <a:path extrusionOk="0" h="1781175" w="6172200">
                <a:moveTo>
                  <a:pt x="4892802" y="56769"/>
                </a:moveTo>
                <a:lnTo>
                  <a:pt x="4873498" y="56769"/>
                </a:lnTo>
                <a:lnTo>
                  <a:pt x="4865751" y="64643"/>
                </a:lnTo>
                <a:lnTo>
                  <a:pt x="4865751" y="83820"/>
                </a:lnTo>
                <a:lnTo>
                  <a:pt x="4873498" y="91567"/>
                </a:lnTo>
                <a:lnTo>
                  <a:pt x="4892802" y="91567"/>
                </a:lnTo>
                <a:lnTo>
                  <a:pt x="4900549" y="83820"/>
                </a:lnTo>
                <a:lnTo>
                  <a:pt x="4900549" y="64643"/>
                </a:lnTo>
                <a:lnTo>
                  <a:pt x="4892802" y="56769"/>
                </a:lnTo>
                <a:close/>
              </a:path>
              <a:path extrusionOk="0" h="1781175" w="6172200">
                <a:moveTo>
                  <a:pt x="3383153" y="56769"/>
                </a:moveTo>
                <a:lnTo>
                  <a:pt x="3363849" y="56769"/>
                </a:lnTo>
                <a:lnTo>
                  <a:pt x="3356102" y="64643"/>
                </a:lnTo>
                <a:lnTo>
                  <a:pt x="3356102" y="83820"/>
                </a:lnTo>
                <a:lnTo>
                  <a:pt x="3363849" y="91567"/>
                </a:lnTo>
                <a:lnTo>
                  <a:pt x="3383153" y="91567"/>
                </a:lnTo>
                <a:lnTo>
                  <a:pt x="3390900" y="83820"/>
                </a:lnTo>
                <a:lnTo>
                  <a:pt x="3390900" y="64643"/>
                </a:lnTo>
                <a:lnTo>
                  <a:pt x="3383153" y="56769"/>
                </a:lnTo>
                <a:close/>
              </a:path>
              <a:path extrusionOk="0" h="1781175" w="6172200">
                <a:moveTo>
                  <a:pt x="1408938" y="56769"/>
                </a:moveTo>
                <a:lnTo>
                  <a:pt x="1389761" y="56769"/>
                </a:lnTo>
                <a:lnTo>
                  <a:pt x="1381887" y="64643"/>
                </a:lnTo>
                <a:lnTo>
                  <a:pt x="1381887" y="83820"/>
                </a:lnTo>
                <a:lnTo>
                  <a:pt x="1389761" y="91567"/>
                </a:lnTo>
                <a:lnTo>
                  <a:pt x="1408938" y="91567"/>
                </a:lnTo>
                <a:lnTo>
                  <a:pt x="1416812" y="83820"/>
                </a:lnTo>
                <a:lnTo>
                  <a:pt x="1416812" y="64643"/>
                </a:lnTo>
                <a:lnTo>
                  <a:pt x="1408938" y="56769"/>
                </a:lnTo>
                <a:close/>
              </a:path>
              <a:path extrusionOk="0" h="1781175" w="6172200">
                <a:moveTo>
                  <a:pt x="2128901" y="45211"/>
                </a:moveTo>
                <a:lnTo>
                  <a:pt x="2109724" y="45211"/>
                </a:lnTo>
                <a:lnTo>
                  <a:pt x="2101977" y="53085"/>
                </a:lnTo>
                <a:lnTo>
                  <a:pt x="2101977" y="72135"/>
                </a:lnTo>
                <a:lnTo>
                  <a:pt x="2109724" y="80009"/>
                </a:lnTo>
                <a:lnTo>
                  <a:pt x="2128901" y="80009"/>
                </a:lnTo>
                <a:lnTo>
                  <a:pt x="2136775" y="72135"/>
                </a:lnTo>
                <a:lnTo>
                  <a:pt x="2136775" y="53085"/>
                </a:lnTo>
                <a:lnTo>
                  <a:pt x="2128901" y="45211"/>
                </a:lnTo>
                <a:close/>
              </a:path>
              <a:path extrusionOk="0" h="1781175" w="6172200">
                <a:moveTo>
                  <a:pt x="4294758" y="39497"/>
                </a:moveTo>
                <a:lnTo>
                  <a:pt x="4275455" y="39497"/>
                </a:lnTo>
                <a:lnTo>
                  <a:pt x="4267708" y="47244"/>
                </a:lnTo>
                <a:lnTo>
                  <a:pt x="4267708" y="66421"/>
                </a:lnTo>
                <a:lnTo>
                  <a:pt x="4275455" y="74168"/>
                </a:lnTo>
                <a:lnTo>
                  <a:pt x="4294758" y="74168"/>
                </a:lnTo>
                <a:lnTo>
                  <a:pt x="4302506" y="66421"/>
                </a:lnTo>
                <a:lnTo>
                  <a:pt x="4302506" y="47244"/>
                </a:lnTo>
                <a:lnTo>
                  <a:pt x="4294758" y="39497"/>
                </a:lnTo>
                <a:close/>
              </a:path>
              <a:path extrusionOk="0" h="1781175" w="6172200">
                <a:moveTo>
                  <a:pt x="3505073" y="39497"/>
                </a:moveTo>
                <a:lnTo>
                  <a:pt x="3485769" y="39497"/>
                </a:lnTo>
                <a:lnTo>
                  <a:pt x="3478022" y="47244"/>
                </a:lnTo>
                <a:lnTo>
                  <a:pt x="3478022" y="66421"/>
                </a:lnTo>
                <a:lnTo>
                  <a:pt x="3485769" y="74168"/>
                </a:lnTo>
                <a:lnTo>
                  <a:pt x="3505073" y="74168"/>
                </a:lnTo>
                <a:lnTo>
                  <a:pt x="3512820" y="66421"/>
                </a:lnTo>
                <a:lnTo>
                  <a:pt x="3512820" y="47244"/>
                </a:lnTo>
                <a:lnTo>
                  <a:pt x="3505073" y="39497"/>
                </a:lnTo>
                <a:close/>
              </a:path>
              <a:path extrusionOk="0" h="1781175" w="6172200">
                <a:moveTo>
                  <a:pt x="1774825" y="39497"/>
                </a:moveTo>
                <a:lnTo>
                  <a:pt x="1755521" y="39497"/>
                </a:lnTo>
                <a:lnTo>
                  <a:pt x="1747774" y="47244"/>
                </a:lnTo>
                <a:lnTo>
                  <a:pt x="1747774" y="66421"/>
                </a:lnTo>
                <a:lnTo>
                  <a:pt x="1755521" y="74168"/>
                </a:lnTo>
                <a:lnTo>
                  <a:pt x="1774825" y="74168"/>
                </a:lnTo>
                <a:lnTo>
                  <a:pt x="1782572" y="66421"/>
                </a:lnTo>
                <a:lnTo>
                  <a:pt x="1782572" y="47244"/>
                </a:lnTo>
                <a:lnTo>
                  <a:pt x="1774825" y="39497"/>
                </a:lnTo>
                <a:close/>
              </a:path>
              <a:path extrusionOk="0" h="1781175" w="6172200">
                <a:moveTo>
                  <a:pt x="5752083" y="33654"/>
                </a:moveTo>
                <a:lnTo>
                  <a:pt x="5732907" y="33654"/>
                </a:lnTo>
                <a:lnTo>
                  <a:pt x="5725159" y="41401"/>
                </a:lnTo>
                <a:lnTo>
                  <a:pt x="5725159" y="60578"/>
                </a:lnTo>
                <a:lnTo>
                  <a:pt x="5732907" y="68452"/>
                </a:lnTo>
                <a:lnTo>
                  <a:pt x="5752083" y="68452"/>
                </a:lnTo>
                <a:lnTo>
                  <a:pt x="5759958" y="60578"/>
                </a:lnTo>
                <a:lnTo>
                  <a:pt x="5759958" y="41401"/>
                </a:lnTo>
                <a:lnTo>
                  <a:pt x="5752083" y="33654"/>
                </a:lnTo>
                <a:close/>
              </a:path>
              <a:path extrusionOk="0" h="1781175" w="6172200">
                <a:moveTo>
                  <a:pt x="5537327" y="33654"/>
                </a:moveTo>
                <a:lnTo>
                  <a:pt x="5518023" y="33654"/>
                </a:lnTo>
                <a:lnTo>
                  <a:pt x="5510276" y="41401"/>
                </a:lnTo>
                <a:lnTo>
                  <a:pt x="5510276" y="60578"/>
                </a:lnTo>
                <a:lnTo>
                  <a:pt x="5518023" y="68452"/>
                </a:lnTo>
                <a:lnTo>
                  <a:pt x="5537327" y="68452"/>
                </a:lnTo>
                <a:lnTo>
                  <a:pt x="5545074" y="60578"/>
                </a:lnTo>
                <a:lnTo>
                  <a:pt x="5545074" y="41401"/>
                </a:lnTo>
                <a:lnTo>
                  <a:pt x="5537327" y="33654"/>
                </a:lnTo>
                <a:close/>
              </a:path>
              <a:path extrusionOk="0" h="1781175" w="6172200">
                <a:moveTo>
                  <a:pt x="1141857" y="33654"/>
                </a:moveTo>
                <a:lnTo>
                  <a:pt x="1122679" y="33654"/>
                </a:lnTo>
                <a:lnTo>
                  <a:pt x="1114805" y="41401"/>
                </a:lnTo>
                <a:lnTo>
                  <a:pt x="1114805" y="60578"/>
                </a:lnTo>
                <a:lnTo>
                  <a:pt x="1122679" y="68452"/>
                </a:lnTo>
                <a:lnTo>
                  <a:pt x="1141857" y="68452"/>
                </a:lnTo>
                <a:lnTo>
                  <a:pt x="1149603" y="60578"/>
                </a:lnTo>
                <a:lnTo>
                  <a:pt x="1149603" y="41401"/>
                </a:lnTo>
                <a:lnTo>
                  <a:pt x="1141857" y="33654"/>
                </a:lnTo>
                <a:close/>
              </a:path>
              <a:path extrusionOk="0" h="1781175" w="6172200">
                <a:moveTo>
                  <a:pt x="915415" y="33654"/>
                </a:moveTo>
                <a:lnTo>
                  <a:pt x="896238" y="33654"/>
                </a:lnTo>
                <a:lnTo>
                  <a:pt x="888364" y="41401"/>
                </a:lnTo>
                <a:lnTo>
                  <a:pt x="888364" y="60578"/>
                </a:lnTo>
                <a:lnTo>
                  <a:pt x="896238" y="68452"/>
                </a:lnTo>
                <a:lnTo>
                  <a:pt x="915415" y="68452"/>
                </a:lnTo>
                <a:lnTo>
                  <a:pt x="923163" y="60578"/>
                </a:lnTo>
                <a:lnTo>
                  <a:pt x="923163" y="41401"/>
                </a:lnTo>
                <a:lnTo>
                  <a:pt x="915415" y="33654"/>
                </a:lnTo>
                <a:close/>
              </a:path>
              <a:path extrusionOk="0" h="1781175" w="6172200">
                <a:moveTo>
                  <a:pt x="421894" y="33654"/>
                </a:moveTo>
                <a:lnTo>
                  <a:pt x="402589" y="33654"/>
                </a:lnTo>
                <a:lnTo>
                  <a:pt x="394842" y="41401"/>
                </a:lnTo>
                <a:lnTo>
                  <a:pt x="394842" y="60578"/>
                </a:lnTo>
                <a:lnTo>
                  <a:pt x="402589" y="68452"/>
                </a:lnTo>
                <a:lnTo>
                  <a:pt x="421894" y="68452"/>
                </a:lnTo>
                <a:lnTo>
                  <a:pt x="429640" y="60578"/>
                </a:lnTo>
                <a:lnTo>
                  <a:pt x="429640" y="41401"/>
                </a:lnTo>
                <a:lnTo>
                  <a:pt x="421894" y="33654"/>
                </a:lnTo>
                <a:close/>
              </a:path>
              <a:path extrusionOk="0" h="1781175" w="6172200">
                <a:moveTo>
                  <a:pt x="5949569" y="27940"/>
                </a:moveTo>
                <a:lnTo>
                  <a:pt x="5930265" y="27940"/>
                </a:lnTo>
                <a:lnTo>
                  <a:pt x="5922518" y="35686"/>
                </a:lnTo>
                <a:lnTo>
                  <a:pt x="5922518" y="54864"/>
                </a:lnTo>
                <a:lnTo>
                  <a:pt x="5930265" y="62610"/>
                </a:lnTo>
                <a:lnTo>
                  <a:pt x="5949569" y="62610"/>
                </a:lnTo>
                <a:lnTo>
                  <a:pt x="5957316" y="54864"/>
                </a:lnTo>
                <a:lnTo>
                  <a:pt x="5957316" y="35686"/>
                </a:lnTo>
                <a:lnTo>
                  <a:pt x="5949569" y="27940"/>
                </a:lnTo>
                <a:close/>
              </a:path>
              <a:path extrusionOk="0" h="1781175" w="6172200">
                <a:moveTo>
                  <a:pt x="4625721" y="27940"/>
                </a:moveTo>
                <a:lnTo>
                  <a:pt x="4606417" y="27940"/>
                </a:lnTo>
                <a:lnTo>
                  <a:pt x="4598670" y="35686"/>
                </a:lnTo>
                <a:lnTo>
                  <a:pt x="4598670" y="54864"/>
                </a:lnTo>
                <a:lnTo>
                  <a:pt x="4606417" y="62610"/>
                </a:lnTo>
                <a:lnTo>
                  <a:pt x="4625721" y="62610"/>
                </a:lnTo>
                <a:lnTo>
                  <a:pt x="4633468" y="54864"/>
                </a:lnTo>
                <a:lnTo>
                  <a:pt x="4633468" y="35686"/>
                </a:lnTo>
                <a:lnTo>
                  <a:pt x="4625721" y="27940"/>
                </a:lnTo>
                <a:close/>
              </a:path>
              <a:path extrusionOk="0" h="1781175" w="6172200">
                <a:moveTo>
                  <a:pt x="2378583" y="27940"/>
                </a:moveTo>
                <a:lnTo>
                  <a:pt x="2359405" y="27940"/>
                </a:lnTo>
                <a:lnTo>
                  <a:pt x="2351532" y="35686"/>
                </a:lnTo>
                <a:lnTo>
                  <a:pt x="2351532" y="54864"/>
                </a:lnTo>
                <a:lnTo>
                  <a:pt x="2359405" y="62610"/>
                </a:lnTo>
                <a:lnTo>
                  <a:pt x="2378583" y="62610"/>
                </a:lnTo>
                <a:lnTo>
                  <a:pt x="2386457" y="54864"/>
                </a:lnTo>
                <a:lnTo>
                  <a:pt x="2386457" y="35686"/>
                </a:lnTo>
                <a:lnTo>
                  <a:pt x="2378583" y="27940"/>
                </a:lnTo>
                <a:close/>
              </a:path>
              <a:path extrusionOk="0" h="1781175" w="6172200">
                <a:moveTo>
                  <a:pt x="154812" y="27940"/>
                </a:moveTo>
                <a:lnTo>
                  <a:pt x="135509" y="27940"/>
                </a:lnTo>
                <a:lnTo>
                  <a:pt x="127762" y="35686"/>
                </a:lnTo>
                <a:lnTo>
                  <a:pt x="127762" y="54864"/>
                </a:lnTo>
                <a:lnTo>
                  <a:pt x="135509" y="62610"/>
                </a:lnTo>
                <a:lnTo>
                  <a:pt x="154812" y="62610"/>
                </a:lnTo>
                <a:lnTo>
                  <a:pt x="162560" y="54864"/>
                </a:lnTo>
                <a:lnTo>
                  <a:pt x="162560" y="35686"/>
                </a:lnTo>
                <a:lnTo>
                  <a:pt x="154812" y="27940"/>
                </a:lnTo>
                <a:close/>
              </a:path>
              <a:path extrusionOk="0" h="1781175" w="6172200">
                <a:moveTo>
                  <a:pt x="4143755" y="22098"/>
                </a:moveTo>
                <a:lnTo>
                  <a:pt x="4124579" y="22098"/>
                </a:lnTo>
                <a:lnTo>
                  <a:pt x="4116704" y="29845"/>
                </a:lnTo>
                <a:lnTo>
                  <a:pt x="4116704" y="49022"/>
                </a:lnTo>
                <a:lnTo>
                  <a:pt x="4124579" y="56769"/>
                </a:lnTo>
                <a:lnTo>
                  <a:pt x="4143755" y="56769"/>
                </a:lnTo>
                <a:lnTo>
                  <a:pt x="4151629" y="49022"/>
                </a:lnTo>
                <a:lnTo>
                  <a:pt x="4151629" y="29845"/>
                </a:lnTo>
                <a:lnTo>
                  <a:pt x="4143755" y="22098"/>
                </a:lnTo>
                <a:close/>
              </a:path>
              <a:path extrusionOk="0" h="1781175" w="6172200">
                <a:moveTo>
                  <a:pt x="4015994" y="22098"/>
                </a:moveTo>
                <a:lnTo>
                  <a:pt x="3996817" y="22098"/>
                </a:lnTo>
                <a:lnTo>
                  <a:pt x="3988943" y="29845"/>
                </a:lnTo>
                <a:lnTo>
                  <a:pt x="3988943" y="49022"/>
                </a:lnTo>
                <a:lnTo>
                  <a:pt x="3996817" y="56769"/>
                </a:lnTo>
                <a:lnTo>
                  <a:pt x="4015994" y="56769"/>
                </a:lnTo>
                <a:lnTo>
                  <a:pt x="4023868" y="49022"/>
                </a:lnTo>
                <a:lnTo>
                  <a:pt x="4023868" y="29845"/>
                </a:lnTo>
                <a:lnTo>
                  <a:pt x="4015994" y="22098"/>
                </a:lnTo>
                <a:close/>
              </a:path>
              <a:path extrusionOk="0" h="1781175" w="6172200">
                <a:moveTo>
                  <a:pt x="796036" y="22098"/>
                </a:moveTo>
                <a:lnTo>
                  <a:pt x="783209" y="22098"/>
                </a:lnTo>
                <a:lnTo>
                  <a:pt x="778001" y="27304"/>
                </a:lnTo>
                <a:lnTo>
                  <a:pt x="778001" y="40131"/>
                </a:lnTo>
                <a:lnTo>
                  <a:pt x="783209" y="45211"/>
                </a:lnTo>
                <a:lnTo>
                  <a:pt x="796036" y="45211"/>
                </a:lnTo>
                <a:lnTo>
                  <a:pt x="801242" y="40131"/>
                </a:lnTo>
                <a:lnTo>
                  <a:pt x="801242" y="27304"/>
                </a:lnTo>
                <a:lnTo>
                  <a:pt x="796036" y="22098"/>
                </a:lnTo>
                <a:close/>
              </a:path>
              <a:path extrusionOk="0" h="1781175" w="6172200">
                <a:moveTo>
                  <a:pt x="5316728" y="16382"/>
                </a:moveTo>
                <a:lnTo>
                  <a:pt x="5297424" y="16382"/>
                </a:lnTo>
                <a:lnTo>
                  <a:pt x="5289677" y="24129"/>
                </a:lnTo>
                <a:lnTo>
                  <a:pt x="5289677" y="43306"/>
                </a:lnTo>
                <a:lnTo>
                  <a:pt x="5297424" y="51053"/>
                </a:lnTo>
                <a:lnTo>
                  <a:pt x="5316728" y="51053"/>
                </a:lnTo>
                <a:lnTo>
                  <a:pt x="5324475" y="43306"/>
                </a:lnTo>
                <a:lnTo>
                  <a:pt x="5324475" y="24129"/>
                </a:lnTo>
                <a:lnTo>
                  <a:pt x="5316728" y="16382"/>
                </a:lnTo>
                <a:close/>
              </a:path>
              <a:path extrusionOk="0" h="1781175" w="6172200">
                <a:moveTo>
                  <a:pt x="5154041" y="16382"/>
                </a:moveTo>
                <a:lnTo>
                  <a:pt x="5134864" y="16382"/>
                </a:lnTo>
                <a:lnTo>
                  <a:pt x="5126990" y="24129"/>
                </a:lnTo>
                <a:lnTo>
                  <a:pt x="5126990" y="43306"/>
                </a:lnTo>
                <a:lnTo>
                  <a:pt x="5134864" y="51053"/>
                </a:lnTo>
                <a:lnTo>
                  <a:pt x="5154041" y="51053"/>
                </a:lnTo>
                <a:lnTo>
                  <a:pt x="5161915" y="43306"/>
                </a:lnTo>
                <a:lnTo>
                  <a:pt x="5161915" y="24129"/>
                </a:lnTo>
                <a:lnTo>
                  <a:pt x="5154041" y="16382"/>
                </a:lnTo>
                <a:close/>
              </a:path>
              <a:path extrusionOk="0" h="1781175" w="6172200">
                <a:moveTo>
                  <a:pt x="4486402" y="16382"/>
                </a:moveTo>
                <a:lnTo>
                  <a:pt x="4467098" y="16382"/>
                </a:lnTo>
                <a:lnTo>
                  <a:pt x="4459351" y="24129"/>
                </a:lnTo>
                <a:lnTo>
                  <a:pt x="4459351" y="43306"/>
                </a:lnTo>
                <a:lnTo>
                  <a:pt x="4467098" y="51053"/>
                </a:lnTo>
                <a:lnTo>
                  <a:pt x="4486402" y="51053"/>
                </a:lnTo>
                <a:lnTo>
                  <a:pt x="4494149" y="43306"/>
                </a:lnTo>
                <a:lnTo>
                  <a:pt x="4494149" y="24129"/>
                </a:lnTo>
                <a:lnTo>
                  <a:pt x="4486402" y="16382"/>
                </a:lnTo>
                <a:close/>
              </a:path>
              <a:path extrusionOk="0" h="1781175" w="6172200">
                <a:moveTo>
                  <a:pt x="3127629" y="16382"/>
                </a:moveTo>
                <a:lnTo>
                  <a:pt x="3108452" y="16382"/>
                </a:lnTo>
                <a:lnTo>
                  <a:pt x="3100578" y="24129"/>
                </a:lnTo>
                <a:lnTo>
                  <a:pt x="3100578" y="43306"/>
                </a:lnTo>
                <a:lnTo>
                  <a:pt x="3108452" y="51053"/>
                </a:lnTo>
                <a:lnTo>
                  <a:pt x="3127629" y="51053"/>
                </a:lnTo>
                <a:lnTo>
                  <a:pt x="3135503" y="43306"/>
                </a:lnTo>
                <a:lnTo>
                  <a:pt x="3135503" y="24129"/>
                </a:lnTo>
                <a:lnTo>
                  <a:pt x="3127629" y="16382"/>
                </a:lnTo>
                <a:close/>
              </a:path>
              <a:path extrusionOk="0" h="1781175" w="6172200">
                <a:moveTo>
                  <a:pt x="3859276" y="10541"/>
                </a:moveTo>
                <a:lnTo>
                  <a:pt x="3839972" y="10541"/>
                </a:lnTo>
                <a:lnTo>
                  <a:pt x="3832225" y="18288"/>
                </a:lnTo>
                <a:lnTo>
                  <a:pt x="3832225" y="37465"/>
                </a:lnTo>
                <a:lnTo>
                  <a:pt x="3839972" y="45211"/>
                </a:lnTo>
                <a:lnTo>
                  <a:pt x="3859276" y="45211"/>
                </a:lnTo>
                <a:lnTo>
                  <a:pt x="3867023" y="37465"/>
                </a:lnTo>
                <a:lnTo>
                  <a:pt x="3867023" y="18288"/>
                </a:lnTo>
                <a:lnTo>
                  <a:pt x="3859276" y="10541"/>
                </a:lnTo>
                <a:close/>
              </a:path>
              <a:path extrusionOk="0" h="1781175" w="6172200">
                <a:moveTo>
                  <a:pt x="1014095" y="10541"/>
                </a:moveTo>
                <a:lnTo>
                  <a:pt x="994917" y="10541"/>
                </a:lnTo>
                <a:lnTo>
                  <a:pt x="987044" y="18288"/>
                </a:lnTo>
                <a:lnTo>
                  <a:pt x="987044" y="37465"/>
                </a:lnTo>
                <a:lnTo>
                  <a:pt x="994917" y="45211"/>
                </a:lnTo>
                <a:lnTo>
                  <a:pt x="1014095" y="45211"/>
                </a:lnTo>
                <a:lnTo>
                  <a:pt x="1021969" y="37465"/>
                </a:lnTo>
                <a:lnTo>
                  <a:pt x="1021969" y="18288"/>
                </a:lnTo>
                <a:lnTo>
                  <a:pt x="1014095" y="10541"/>
                </a:lnTo>
                <a:close/>
              </a:path>
              <a:path extrusionOk="0" h="1781175" w="6172200">
                <a:moveTo>
                  <a:pt x="311530" y="10541"/>
                </a:moveTo>
                <a:lnTo>
                  <a:pt x="292353" y="10541"/>
                </a:lnTo>
                <a:lnTo>
                  <a:pt x="284479" y="18288"/>
                </a:lnTo>
                <a:lnTo>
                  <a:pt x="284479" y="37465"/>
                </a:lnTo>
                <a:lnTo>
                  <a:pt x="292353" y="45211"/>
                </a:lnTo>
                <a:lnTo>
                  <a:pt x="311530" y="45211"/>
                </a:lnTo>
                <a:lnTo>
                  <a:pt x="319404" y="37465"/>
                </a:lnTo>
                <a:lnTo>
                  <a:pt x="319404" y="18288"/>
                </a:lnTo>
                <a:lnTo>
                  <a:pt x="311530" y="10541"/>
                </a:lnTo>
                <a:close/>
              </a:path>
              <a:path extrusionOk="0" h="1781175" w="6172200">
                <a:moveTo>
                  <a:pt x="3719956" y="4699"/>
                </a:moveTo>
                <a:lnTo>
                  <a:pt x="3700653" y="4699"/>
                </a:lnTo>
                <a:lnTo>
                  <a:pt x="3692905" y="12573"/>
                </a:lnTo>
                <a:lnTo>
                  <a:pt x="3692905" y="31750"/>
                </a:lnTo>
                <a:lnTo>
                  <a:pt x="3700653" y="39497"/>
                </a:lnTo>
                <a:lnTo>
                  <a:pt x="3719956" y="39497"/>
                </a:lnTo>
                <a:lnTo>
                  <a:pt x="3727704" y="31750"/>
                </a:lnTo>
                <a:lnTo>
                  <a:pt x="3727704" y="12573"/>
                </a:lnTo>
                <a:lnTo>
                  <a:pt x="3719956" y="4699"/>
                </a:lnTo>
                <a:close/>
              </a:path>
              <a:path extrusionOk="0" h="1781175" w="6172200">
                <a:moveTo>
                  <a:pt x="3284474" y="4699"/>
                </a:moveTo>
                <a:lnTo>
                  <a:pt x="3265170" y="4699"/>
                </a:lnTo>
                <a:lnTo>
                  <a:pt x="3257423" y="12573"/>
                </a:lnTo>
                <a:lnTo>
                  <a:pt x="3257423" y="31750"/>
                </a:lnTo>
                <a:lnTo>
                  <a:pt x="3265170" y="39497"/>
                </a:lnTo>
                <a:lnTo>
                  <a:pt x="3284474" y="39497"/>
                </a:lnTo>
                <a:lnTo>
                  <a:pt x="3292221" y="31750"/>
                </a:lnTo>
                <a:lnTo>
                  <a:pt x="3292221" y="12573"/>
                </a:lnTo>
                <a:lnTo>
                  <a:pt x="3284474" y="4699"/>
                </a:lnTo>
                <a:close/>
              </a:path>
              <a:path extrusionOk="0" h="1781175" w="6172200">
                <a:moveTo>
                  <a:pt x="5023993" y="0"/>
                </a:moveTo>
                <a:lnTo>
                  <a:pt x="4997831" y="0"/>
                </a:lnTo>
                <a:lnTo>
                  <a:pt x="4993513" y="10541"/>
                </a:lnTo>
                <a:lnTo>
                  <a:pt x="4993513" y="20066"/>
                </a:lnTo>
                <a:lnTo>
                  <a:pt x="5001259" y="27940"/>
                </a:lnTo>
                <a:lnTo>
                  <a:pt x="5020564" y="27940"/>
                </a:lnTo>
                <a:lnTo>
                  <a:pt x="5028310" y="20066"/>
                </a:lnTo>
                <a:lnTo>
                  <a:pt x="5028310" y="10541"/>
                </a:lnTo>
                <a:lnTo>
                  <a:pt x="5023993" y="0"/>
                </a:lnTo>
                <a:close/>
              </a:path>
              <a:path extrusionOk="0" h="1781175" w="6172200">
                <a:moveTo>
                  <a:pt x="4766945" y="0"/>
                </a:moveTo>
                <a:lnTo>
                  <a:pt x="4743958" y="0"/>
                </a:lnTo>
                <a:lnTo>
                  <a:pt x="4755388" y="4699"/>
                </a:lnTo>
                <a:lnTo>
                  <a:pt x="4766945" y="0"/>
                </a:lnTo>
                <a:close/>
              </a:path>
              <a:path extrusionOk="0" h="1781175" w="6172200">
                <a:moveTo>
                  <a:pt x="3611118" y="0"/>
                </a:moveTo>
                <a:lnTo>
                  <a:pt x="3577208" y="0"/>
                </a:lnTo>
                <a:lnTo>
                  <a:pt x="3581780" y="11175"/>
                </a:lnTo>
                <a:lnTo>
                  <a:pt x="3584955" y="14350"/>
                </a:lnTo>
                <a:lnTo>
                  <a:pt x="3589401" y="16382"/>
                </a:lnTo>
                <a:lnTo>
                  <a:pt x="3598926" y="16382"/>
                </a:lnTo>
                <a:lnTo>
                  <a:pt x="3603371" y="14350"/>
                </a:lnTo>
                <a:lnTo>
                  <a:pt x="3606419" y="11175"/>
                </a:lnTo>
                <a:lnTo>
                  <a:pt x="3611118" y="0"/>
                </a:lnTo>
                <a:close/>
              </a:path>
              <a:path extrusionOk="0" h="1781175" w="6172200">
                <a:moveTo>
                  <a:pt x="2978530" y="0"/>
                </a:moveTo>
                <a:lnTo>
                  <a:pt x="2955544" y="0"/>
                </a:lnTo>
                <a:lnTo>
                  <a:pt x="2967101" y="4699"/>
                </a:lnTo>
                <a:lnTo>
                  <a:pt x="2978530" y="0"/>
                </a:lnTo>
                <a:close/>
              </a:path>
              <a:path extrusionOk="0" h="1781175" w="6172200">
                <a:moveTo>
                  <a:pt x="2844673" y="0"/>
                </a:moveTo>
                <a:lnTo>
                  <a:pt x="2810764" y="0"/>
                </a:lnTo>
                <a:lnTo>
                  <a:pt x="2815336" y="11175"/>
                </a:lnTo>
                <a:lnTo>
                  <a:pt x="2818511" y="14350"/>
                </a:lnTo>
                <a:lnTo>
                  <a:pt x="2822955" y="16382"/>
                </a:lnTo>
                <a:lnTo>
                  <a:pt x="2832480" y="16382"/>
                </a:lnTo>
                <a:lnTo>
                  <a:pt x="2836926" y="14350"/>
                </a:lnTo>
                <a:lnTo>
                  <a:pt x="2839974" y="11175"/>
                </a:lnTo>
                <a:lnTo>
                  <a:pt x="2844673" y="0"/>
                </a:lnTo>
                <a:close/>
              </a:path>
              <a:path extrusionOk="0" h="1781175" w="6172200">
                <a:moveTo>
                  <a:pt x="2734437" y="0"/>
                </a:moveTo>
                <a:lnTo>
                  <a:pt x="2700401" y="0"/>
                </a:lnTo>
                <a:lnTo>
                  <a:pt x="2705100" y="11175"/>
                </a:lnTo>
                <a:lnTo>
                  <a:pt x="2708275" y="14350"/>
                </a:lnTo>
                <a:lnTo>
                  <a:pt x="2712592" y="16382"/>
                </a:lnTo>
                <a:lnTo>
                  <a:pt x="2722245" y="16382"/>
                </a:lnTo>
                <a:lnTo>
                  <a:pt x="2726563" y="14350"/>
                </a:lnTo>
                <a:lnTo>
                  <a:pt x="2729738" y="11175"/>
                </a:lnTo>
                <a:lnTo>
                  <a:pt x="2734437" y="0"/>
                </a:lnTo>
                <a:close/>
              </a:path>
              <a:path extrusionOk="0" h="1781175" w="6172200">
                <a:moveTo>
                  <a:pt x="2616708" y="0"/>
                </a:moveTo>
                <a:lnTo>
                  <a:pt x="2585847" y="0"/>
                </a:lnTo>
                <a:lnTo>
                  <a:pt x="2583815" y="4699"/>
                </a:lnTo>
                <a:lnTo>
                  <a:pt x="2583815" y="14350"/>
                </a:lnTo>
                <a:lnTo>
                  <a:pt x="2591689" y="22098"/>
                </a:lnTo>
                <a:lnTo>
                  <a:pt x="2610866" y="22098"/>
                </a:lnTo>
                <a:lnTo>
                  <a:pt x="2618740" y="14350"/>
                </a:lnTo>
                <a:lnTo>
                  <a:pt x="2618740" y="4699"/>
                </a:lnTo>
                <a:lnTo>
                  <a:pt x="2616708" y="0"/>
                </a:lnTo>
                <a:close/>
              </a:path>
              <a:path extrusionOk="0" h="1781175" w="6172200">
                <a:moveTo>
                  <a:pt x="2488946" y="0"/>
                </a:moveTo>
                <a:lnTo>
                  <a:pt x="2458085" y="0"/>
                </a:lnTo>
                <a:lnTo>
                  <a:pt x="2456053" y="4699"/>
                </a:lnTo>
                <a:lnTo>
                  <a:pt x="2456053" y="14350"/>
                </a:lnTo>
                <a:lnTo>
                  <a:pt x="2463927" y="22098"/>
                </a:lnTo>
                <a:lnTo>
                  <a:pt x="2483104" y="22098"/>
                </a:lnTo>
                <a:lnTo>
                  <a:pt x="2490978" y="14350"/>
                </a:lnTo>
                <a:lnTo>
                  <a:pt x="2490978" y="4699"/>
                </a:lnTo>
                <a:lnTo>
                  <a:pt x="2488946" y="0"/>
                </a:lnTo>
                <a:close/>
              </a:path>
              <a:path extrusionOk="0" h="1781175" w="6172200">
                <a:moveTo>
                  <a:pt x="2004695" y="0"/>
                </a:moveTo>
                <a:lnTo>
                  <a:pt x="1978533" y="0"/>
                </a:lnTo>
                <a:lnTo>
                  <a:pt x="1974214" y="10541"/>
                </a:lnTo>
                <a:lnTo>
                  <a:pt x="1974214" y="20066"/>
                </a:lnTo>
                <a:lnTo>
                  <a:pt x="1981962" y="27940"/>
                </a:lnTo>
                <a:lnTo>
                  <a:pt x="2001265" y="27940"/>
                </a:lnTo>
                <a:lnTo>
                  <a:pt x="2009013" y="20066"/>
                </a:lnTo>
                <a:lnTo>
                  <a:pt x="2009013" y="10541"/>
                </a:lnTo>
                <a:lnTo>
                  <a:pt x="2004695" y="0"/>
                </a:lnTo>
                <a:close/>
              </a:path>
              <a:path extrusionOk="0" h="1781175" w="6172200">
                <a:moveTo>
                  <a:pt x="1872234" y="0"/>
                </a:moveTo>
                <a:lnTo>
                  <a:pt x="1867153" y="0"/>
                </a:lnTo>
                <a:lnTo>
                  <a:pt x="1857375" y="4064"/>
                </a:lnTo>
                <a:lnTo>
                  <a:pt x="1854200" y="7239"/>
                </a:lnTo>
                <a:lnTo>
                  <a:pt x="1852295" y="11556"/>
                </a:lnTo>
                <a:lnTo>
                  <a:pt x="1852295" y="25907"/>
                </a:lnTo>
                <a:lnTo>
                  <a:pt x="1860041" y="33654"/>
                </a:lnTo>
                <a:lnTo>
                  <a:pt x="1879219" y="33654"/>
                </a:lnTo>
                <a:lnTo>
                  <a:pt x="1887092" y="25907"/>
                </a:lnTo>
                <a:lnTo>
                  <a:pt x="1887092" y="11556"/>
                </a:lnTo>
                <a:lnTo>
                  <a:pt x="1885188" y="7239"/>
                </a:lnTo>
                <a:lnTo>
                  <a:pt x="1882013" y="4064"/>
                </a:lnTo>
                <a:lnTo>
                  <a:pt x="1872234" y="0"/>
                </a:lnTo>
                <a:close/>
              </a:path>
              <a:path extrusionOk="0" h="1781175" w="6172200">
                <a:moveTo>
                  <a:pt x="1671827" y="0"/>
                </a:moveTo>
                <a:lnTo>
                  <a:pt x="1637791" y="0"/>
                </a:lnTo>
                <a:lnTo>
                  <a:pt x="1642490" y="11175"/>
                </a:lnTo>
                <a:lnTo>
                  <a:pt x="1645665" y="14350"/>
                </a:lnTo>
                <a:lnTo>
                  <a:pt x="1649984" y="16382"/>
                </a:lnTo>
                <a:lnTo>
                  <a:pt x="1659636" y="16382"/>
                </a:lnTo>
                <a:lnTo>
                  <a:pt x="1663953" y="14350"/>
                </a:lnTo>
                <a:lnTo>
                  <a:pt x="1667128" y="11175"/>
                </a:lnTo>
                <a:lnTo>
                  <a:pt x="1671827" y="0"/>
                </a:lnTo>
                <a:close/>
              </a:path>
              <a:path extrusionOk="0" h="1781175" w="6172200">
                <a:moveTo>
                  <a:pt x="1567307" y="0"/>
                </a:moveTo>
                <a:lnTo>
                  <a:pt x="1533271" y="0"/>
                </a:lnTo>
                <a:lnTo>
                  <a:pt x="1537970" y="11175"/>
                </a:lnTo>
                <a:lnTo>
                  <a:pt x="1541145" y="14350"/>
                </a:lnTo>
                <a:lnTo>
                  <a:pt x="1545463" y="16382"/>
                </a:lnTo>
                <a:lnTo>
                  <a:pt x="1555114" y="16382"/>
                </a:lnTo>
                <a:lnTo>
                  <a:pt x="1559433" y="14350"/>
                </a:lnTo>
                <a:lnTo>
                  <a:pt x="1562608" y="11175"/>
                </a:lnTo>
                <a:lnTo>
                  <a:pt x="1567307" y="0"/>
                </a:lnTo>
                <a:close/>
              </a:path>
              <a:path extrusionOk="0" h="1781175" w="6172200">
                <a:moveTo>
                  <a:pt x="1317625" y="0"/>
                </a:moveTo>
                <a:lnTo>
                  <a:pt x="1283589" y="0"/>
                </a:lnTo>
                <a:lnTo>
                  <a:pt x="1288288" y="11175"/>
                </a:lnTo>
                <a:lnTo>
                  <a:pt x="1291463" y="14350"/>
                </a:lnTo>
                <a:lnTo>
                  <a:pt x="1295780" y="16382"/>
                </a:lnTo>
                <a:lnTo>
                  <a:pt x="1305433" y="16382"/>
                </a:lnTo>
                <a:lnTo>
                  <a:pt x="1309751" y="14350"/>
                </a:lnTo>
                <a:lnTo>
                  <a:pt x="1312926" y="11175"/>
                </a:lnTo>
                <a:lnTo>
                  <a:pt x="1317625" y="0"/>
                </a:lnTo>
                <a:close/>
              </a:path>
              <a:path extrusionOk="0" h="1781175" w="6172200">
                <a:moveTo>
                  <a:pt x="638555" y="0"/>
                </a:moveTo>
                <a:lnTo>
                  <a:pt x="615569" y="0"/>
                </a:lnTo>
                <a:lnTo>
                  <a:pt x="627126" y="4699"/>
                </a:lnTo>
                <a:lnTo>
                  <a:pt x="638555" y="0"/>
                </a:lnTo>
                <a:close/>
              </a:path>
            </a:pathLst>
          </a:custGeom>
          <a:solidFill>
            <a:srgbClr val="FFFFFF">
              <a:alpha val="3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45"/>
          <p:cNvSpPr/>
          <p:nvPr/>
        </p:nvSpPr>
        <p:spPr>
          <a:xfrm>
            <a:off x="0" y="2390775"/>
            <a:ext cx="608965" cy="1419225"/>
          </a:xfrm>
          <a:custGeom>
            <a:rect b="b" l="l" r="r" t="t"/>
            <a:pathLst>
              <a:path extrusionOk="0" h="1419225" w="608965">
                <a:moveTo>
                  <a:pt x="0" y="0"/>
                </a:moveTo>
                <a:lnTo>
                  <a:pt x="0" y="1419225"/>
                </a:lnTo>
                <a:lnTo>
                  <a:pt x="7706" y="1417320"/>
                </a:lnTo>
                <a:lnTo>
                  <a:pt x="57416" y="1397401"/>
                </a:lnTo>
                <a:lnTo>
                  <a:pt x="105133" y="1372697"/>
                </a:lnTo>
                <a:lnTo>
                  <a:pt x="150213" y="1343665"/>
                </a:lnTo>
                <a:lnTo>
                  <a:pt x="192011" y="1310761"/>
                </a:lnTo>
                <a:lnTo>
                  <a:pt x="229882" y="1274445"/>
                </a:lnTo>
                <a:lnTo>
                  <a:pt x="261716" y="1238308"/>
                </a:lnTo>
                <a:lnTo>
                  <a:pt x="290756" y="1200218"/>
                </a:lnTo>
                <a:lnTo>
                  <a:pt x="317042" y="1160338"/>
                </a:lnTo>
                <a:lnTo>
                  <a:pt x="340614" y="1118829"/>
                </a:lnTo>
                <a:lnTo>
                  <a:pt x="361513" y="1075854"/>
                </a:lnTo>
                <a:lnTo>
                  <a:pt x="379778" y="1031575"/>
                </a:lnTo>
                <a:lnTo>
                  <a:pt x="398542" y="976808"/>
                </a:lnTo>
                <a:lnTo>
                  <a:pt x="405866" y="949198"/>
                </a:lnTo>
                <a:lnTo>
                  <a:pt x="414120" y="920484"/>
                </a:lnTo>
                <a:lnTo>
                  <a:pt x="424975" y="893032"/>
                </a:lnTo>
                <a:lnTo>
                  <a:pt x="438433" y="866866"/>
                </a:lnTo>
                <a:lnTo>
                  <a:pt x="454494" y="842010"/>
                </a:lnTo>
                <a:lnTo>
                  <a:pt x="455650" y="842010"/>
                </a:lnTo>
                <a:lnTo>
                  <a:pt x="455650" y="840866"/>
                </a:lnTo>
                <a:lnTo>
                  <a:pt x="519295" y="758119"/>
                </a:lnTo>
                <a:lnTo>
                  <a:pt x="550454" y="714327"/>
                </a:lnTo>
                <a:lnTo>
                  <a:pt x="577658" y="668810"/>
                </a:lnTo>
                <a:lnTo>
                  <a:pt x="597980" y="621769"/>
                </a:lnTo>
                <a:lnTo>
                  <a:pt x="608495" y="573404"/>
                </a:lnTo>
                <a:lnTo>
                  <a:pt x="608375" y="522951"/>
                </a:lnTo>
                <a:lnTo>
                  <a:pt x="599444" y="472717"/>
                </a:lnTo>
                <a:lnTo>
                  <a:pt x="582729" y="423894"/>
                </a:lnTo>
                <a:lnTo>
                  <a:pt x="559261" y="377674"/>
                </a:lnTo>
                <a:lnTo>
                  <a:pt x="530067" y="335250"/>
                </a:lnTo>
                <a:lnTo>
                  <a:pt x="496176" y="297814"/>
                </a:lnTo>
                <a:lnTo>
                  <a:pt x="458731" y="267042"/>
                </a:lnTo>
                <a:lnTo>
                  <a:pt x="418520" y="242005"/>
                </a:lnTo>
                <a:lnTo>
                  <a:pt x="376056" y="221519"/>
                </a:lnTo>
                <a:lnTo>
                  <a:pt x="331855" y="204399"/>
                </a:lnTo>
                <a:lnTo>
                  <a:pt x="286430" y="189459"/>
                </a:lnTo>
                <a:lnTo>
                  <a:pt x="240296" y="175513"/>
                </a:lnTo>
                <a:lnTo>
                  <a:pt x="210236" y="139005"/>
                </a:lnTo>
                <a:lnTo>
                  <a:pt x="177387" y="104666"/>
                </a:lnTo>
                <a:lnTo>
                  <a:pt x="141773" y="73265"/>
                </a:lnTo>
                <a:lnTo>
                  <a:pt x="103414" y="45571"/>
                </a:lnTo>
                <a:lnTo>
                  <a:pt x="62332" y="22351"/>
                </a:lnTo>
                <a:lnTo>
                  <a:pt x="0" y="0"/>
                </a:lnTo>
                <a:close/>
              </a:path>
            </a:pathLst>
          </a:custGeom>
          <a:solidFill>
            <a:srgbClr val="FFFFFF">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45"/>
          <p:cNvSpPr/>
          <p:nvPr/>
        </p:nvSpPr>
        <p:spPr>
          <a:xfrm>
            <a:off x="3791150" y="0"/>
            <a:ext cx="2428875" cy="1343025"/>
          </a:xfrm>
          <a:custGeom>
            <a:rect b="b" l="l" r="r" t="t"/>
            <a:pathLst>
              <a:path extrusionOk="0" h="1343025" w="2428875">
                <a:moveTo>
                  <a:pt x="2427150" y="0"/>
                </a:moveTo>
                <a:lnTo>
                  <a:pt x="29644" y="0"/>
                </a:lnTo>
                <a:lnTo>
                  <a:pt x="30025" y="6857"/>
                </a:lnTo>
                <a:lnTo>
                  <a:pt x="36937" y="55664"/>
                </a:lnTo>
                <a:lnTo>
                  <a:pt x="45764" y="104428"/>
                </a:lnTo>
                <a:lnTo>
                  <a:pt x="56012" y="153198"/>
                </a:lnTo>
                <a:lnTo>
                  <a:pt x="67186" y="202023"/>
                </a:lnTo>
                <a:lnTo>
                  <a:pt x="78793" y="250951"/>
                </a:lnTo>
                <a:lnTo>
                  <a:pt x="60421" y="297300"/>
                </a:lnTo>
                <a:lnTo>
                  <a:pt x="43994" y="344594"/>
                </a:lnTo>
                <a:lnTo>
                  <a:pt x="29768" y="392677"/>
                </a:lnTo>
                <a:lnTo>
                  <a:pt x="17999" y="441390"/>
                </a:lnTo>
                <a:lnTo>
                  <a:pt x="8944" y="490579"/>
                </a:lnTo>
                <a:lnTo>
                  <a:pt x="2858" y="540085"/>
                </a:lnTo>
                <a:lnTo>
                  <a:pt x="0" y="589752"/>
                </a:lnTo>
                <a:lnTo>
                  <a:pt x="624" y="639423"/>
                </a:lnTo>
                <a:lnTo>
                  <a:pt x="4988" y="688941"/>
                </a:lnTo>
                <a:lnTo>
                  <a:pt x="13348" y="738150"/>
                </a:lnTo>
                <a:lnTo>
                  <a:pt x="25961" y="786891"/>
                </a:lnTo>
                <a:lnTo>
                  <a:pt x="41245" y="831798"/>
                </a:lnTo>
                <a:lnTo>
                  <a:pt x="60048" y="875455"/>
                </a:lnTo>
                <a:lnTo>
                  <a:pt x="82124" y="917774"/>
                </a:lnTo>
                <a:lnTo>
                  <a:pt x="107227" y="958668"/>
                </a:lnTo>
                <a:lnTo>
                  <a:pt x="135113" y="998050"/>
                </a:lnTo>
                <a:lnTo>
                  <a:pt x="165537" y="1035832"/>
                </a:lnTo>
                <a:lnTo>
                  <a:pt x="198252" y="1071927"/>
                </a:lnTo>
                <a:lnTo>
                  <a:pt x="233014" y="1106247"/>
                </a:lnTo>
                <a:lnTo>
                  <a:pt x="269578" y="1138705"/>
                </a:lnTo>
                <a:lnTo>
                  <a:pt x="307699" y="1169213"/>
                </a:lnTo>
                <a:lnTo>
                  <a:pt x="347131" y="1197684"/>
                </a:lnTo>
                <a:lnTo>
                  <a:pt x="387628" y="1224031"/>
                </a:lnTo>
                <a:lnTo>
                  <a:pt x="428947" y="1248165"/>
                </a:lnTo>
                <a:lnTo>
                  <a:pt x="470842" y="1270000"/>
                </a:lnTo>
                <a:lnTo>
                  <a:pt x="513629" y="1290551"/>
                </a:lnTo>
                <a:lnTo>
                  <a:pt x="558820" y="1309275"/>
                </a:lnTo>
                <a:lnTo>
                  <a:pt x="605756" y="1324963"/>
                </a:lnTo>
                <a:lnTo>
                  <a:pt x="653775" y="1336411"/>
                </a:lnTo>
                <a:lnTo>
                  <a:pt x="702219" y="1342412"/>
                </a:lnTo>
                <a:lnTo>
                  <a:pt x="750427" y="1341759"/>
                </a:lnTo>
                <a:lnTo>
                  <a:pt x="797740" y="1333246"/>
                </a:lnTo>
                <a:lnTo>
                  <a:pt x="849841" y="1314427"/>
                </a:lnTo>
                <a:lnTo>
                  <a:pt x="889899" y="1287855"/>
                </a:lnTo>
                <a:lnTo>
                  <a:pt x="922041" y="1255490"/>
                </a:lnTo>
                <a:lnTo>
                  <a:pt x="950394" y="1219294"/>
                </a:lnTo>
                <a:lnTo>
                  <a:pt x="979085" y="1181228"/>
                </a:lnTo>
                <a:lnTo>
                  <a:pt x="1012243" y="1143253"/>
                </a:lnTo>
                <a:lnTo>
                  <a:pt x="1049472" y="1112389"/>
                </a:lnTo>
                <a:lnTo>
                  <a:pt x="1093425" y="1085012"/>
                </a:lnTo>
                <a:lnTo>
                  <a:pt x="1141255" y="1060647"/>
                </a:lnTo>
                <a:lnTo>
                  <a:pt x="1190116" y="1038817"/>
                </a:lnTo>
                <a:lnTo>
                  <a:pt x="1237160" y="1019048"/>
                </a:lnTo>
                <a:lnTo>
                  <a:pt x="1287446" y="999390"/>
                </a:lnTo>
                <a:lnTo>
                  <a:pt x="1338458" y="980186"/>
                </a:lnTo>
                <a:lnTo>
                  <a:pt x="1389875" y="961647"/>
                </a:lnTo>
                <a:lnTo>
                  <a:pt x="1486144" y="928885"/>
                </a:lnTo>
                <a:lnTo>
                  <a:pt x="1531272" y="913158"/>
                </a:lnTo>
                <a:lnTo>
                  <a:pt x="1576635" y="896754"/>
                </a:lnTo>
                <a:lnTo>
                  <a:pt x="1622112" y="879613"/>
                </a:lnTo>
                <a:lnTo>
                  <a:pt x="1667579" y="861678"/>
                </a:lnTo>
                <a:lnTo>
                  <a:pt x="1712912" y="842890"/>
                </a:lnTo>
                <a:lnTo>
                  <a:pt x="1757988" y="823193"/>
                </a:lnTo>
                <a:lnTo>
                  <a:pt x="1802685" y="802528"/>
                </a:lnTo>
                <a:lnTo>
                  <a:pt x="1846879" y="780837"/>
                </a:lnTo>
                <a:lnTo>
                  <a:pt x="1890447" y="758062"/>
                </a:lnTo>
                <a:lnTo>
                  <a:pt x="1933265" y="734146"/>
                </a:lnTo>
                <a:lnTo>
                  <a:pt x="1975211" y="709030"/>
                </a:lnTo>
                <a:lnTo>
                  <a:pt x="2016162" y="682656"/>
                </a:lnTo>
                <a:lnTo>
                  <a:pt x="2055993" y="654967"/>
                </a:lnTo>
                <a:lnTo>
                  <a:pt x="2094583" y="625905"/>
                </a:lnTo>
                <a:lnTo>
                  <a:pt x="2131808" y="595411"/>
                </a:lnTo>
                <a:lnTo>
                  <a:pt x="2167544" y="563428"/>
                </a:lnTo>
                <a:lnTo>
                  <a:pt x="2201669" y="529898"/>
                </a:lnTo>
                <a:lnTo>
                  <a:pt x="2234060" y="494763"/>
                </a:lnTo>
                <a:lnTo>
                  <a:pt x="2264592" y="457964"/>
                </a:lnTo>
                <a:lnTo>
                  <a:pt x="2293144" y="419445"/>
                </a:lnTo>
                <a:lnTo>
                  <a:pt x="2319591" y="379147"/>
                </a:lnTo>
                <a:lnTo>
                  <a:pt x="2343811" y="337012"/>
                </a:lnTo>
                <a:lnTo>
                  <a:pt x="2365681" y="292983"/>
                </a:lnTo>
                <a:lnTo>
                  <a:pt x="2385077" y="247001"/>
                </a:lnTo>
                <a:lnTo>
                  <a:pt x="2401877" y="199008"/>
                </a:lnTo>
                <a:lnTo>
                  <a:pt x="2412868" y="159178"/>
                </a:lnTo>
                <a:lnTo>
                  <a:pt x="2420942" y="119729"/>
                </a:lnTo>
                <a:lnTo>
                  <a:pt x="2426183" y="80708"/>
                </a:lnTo>
                <a:lnTo>
                  <a:pt x="2428674" y="42164"/>
                </a:lnTo>
                <a:lnTo>
                  <a:pt x="2427150"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45"/>
          <p:cNvSpPr/>
          <p:nvPr/>
        </p:nvSpPr>
        <p:spPr>
          <a:xfrm>
            <a:off x="10944258" y="0"/>
            <a:ext cx="1247775" cy="2619375"/>
          </a:xfrm>
          <a:custGeom>
            <a:rect b="b" l="l" r="r" t="t"/>
            <a:pathLst>
              <a:path extrusionOk="0" h="2619375" w="1247775">
                <a:moveTo>
                  <a:pt x="1247741" y="0"/>
                </a:moveTo>
                <a:lnTo>
                  <a:pt x="48226" y="0"/>
                </a:lnTo>
                <a:lnTo>
                  <a:pt x="44924" y="16382"/>
                </a:lnTo>
                <a:lnTo>
                  <a:pt x="44537" y="70176"/>
                </a:lnTo>
                <a:lnTo>
                  <a:pt x="54101" y="119323"/>
                </a:lnTo>
                <a:lnTo>
                  <a:pt x="70467" y="165973"/>
                </a:lnTo>
                <a:lnTo>
                  <a:pt x="111003" y="260372"/>
                </a:lnTo>
                <a:lnTo>
                  <a:pt x="128871" y="312420"/>
                </a:lnTo>
                <a:lnTo>
                  <a:pt x="138143" y="361091"/>
                </a:lnTo>
                <a:lnTo>
                  <a:pt x="141581" y="413587"/>
                </a:lnTo>
                <a:lnTo>
                  <a:pt x="140524" y="468312"/>
                </a:lnTo>
                <a:lnTo>
                  <a:pt x="136313" y="523672"/>
                </a:lnTo>
                <a:lnTo>
                  <a:pt x="130288" y="578073"/>
                </a:lnTo>
                <a:lnTo>
                  <a:pt x="123791" y="629920"/>
                </a:lnTo>
                <a:lnTo>
                  <a:pt x="115881" y="682672"/>
                </a:lnTo>
                <a:lnTo>
                  <a:pt x="107385" y="735772"/>
                </a:lnTo>
                <a:lnTo>
                  <a:pt x="98298" y="788989"/>
                </a:lnTo>
                <a:lnTo>
                  <a:pt x="88613" y="842089"/>
                </a:lnTo>
                <a:lnTo>
                  <a:pt x="78325" y="894841"/>
                </a:lnTo>
                <a:lnTo>
                  <a:pt x="69244" y="939876"/>
                </a:lnTo>
                <a:lnTo>
                  <a:pt x="60425" y="985400"/>
                </a:lnTo>
                <a:lnTo>
                  <a:pt x="51938" y="1031369"/>
                </a:lnTo>
                <a:lnTo>
                  <a:pt x="43850" y="1077735"/>
                </a:lnTo>
                <a:lnTo>
                  <a:pt x="36231" y="1124451"/>
                </a:lnTo>
                <a:lnTo>
                  <a:pt x="29147" y="1171470"/>
                </a:lnTo>
                <a:lnTo>
                  <a:pt x="22669" y="1218746"/>
                </a:lnTo>
                <a:lnTo>
                  <a:pt x="16864" y="1266233"/>
                </a:lnTo>
                <a:lnTo>
                  <a:pt x="11800" y="1313882"/>
                </a:lnTo>
                <a:lnTo>
                  <a:pt x="7547" y="1361648"/>
                </a:lnTo>
                <a:lnTo>
                  <a:pt x="4171" y="1409483"/>
                </a:lnTo>
                <a:lnTo>
                  <a:pt x="1743" y="1457341"/>
                </a:lnTo>
                <a:lnTo>
                  <a:pt x="329" y="1505176"/>
                </a:lnTo>
                <a:lnTo>
                  <a:pt x="0" y="1552939"/>
                </a:lnTo>
                <a:lnTo>
                  <a:pt x="821" y="1600586"/>
                </a:lnTo>
                <a:lnTo>
                  <a:pt x="2864" y="1648067"/>
                </a:lnTo>
                <a:lnTo>
                  <a:pt x="6194" y="1695338"/>
                </a:lnTo>
                <a:lnTo>
                  <a:pt x="10882" y="1742352"/>
                </a:lnTo>
                <a:lnTo>
                  <a:pt x="16996" y="1789060"/>
                </a:lnTo>
                <a:lnTo>
                  <a:pt x="24603" y="1835417"/>
                </a:lnTo>
                <a:lnTo>
                  <a:pt x="33772" y="1881376"/>
                </a:lnTo>
                <a:lnTo>
                  <a:pt x="44572" y="1926891"/>
                </a:lnTo>
                <a:lnTo>
                  <a:pt x="57070" y="1971913"/>
                </a:lnTo>
                <a:lnTo>
                  <a:pt x="71336" y="2016397"/>
                </a:lnTo>
                <a:lnTo>
                  <a:pt x="87438" y="2060296"/>
                </a:lnTo>
                <a:lnTo>
                  <a:pt x="105444" y="2103563"/>
                </a:lnTo>
                <a:lnTo>
                  <a:pt x="125422" y="2146151"/>
                </a:lnTo>
                <a:lnTo>
                  <a:pt x="147441" y="2188013"/>
                </a:lnTo>
                <a:lnTo>
                  <a:pt x="171569" y="2229104"/>
                </a:lnTo>
                <a:lnTo>
                  <a:pt x="197875" y="2269375"/>
                </a:lnTo>
                <a:lnTo>
                  <a:pt x="226427" y="2308780"/>
                </a:lnTo>
                <a:lnTo>
                  <a:pt x="257293" y="2347272"/>
                </a:lnTo>
                <a:lnTo>
                  <a:pt x="290542" y="2384805"/>
                </a:lnTo>
                <a:lnTo>
                  <a:pt x="327063" y="2421324"/>
                </a:lnTo>
                <a:lnTo>
                  <a:pt x="365007" y="2454499"/>
                </a:lnTo>
                <a:lnTo>
                  <a:pt x="404271" y="2484402"/>
                </a:lnTo>
                <a:lnTo>
                  <a:pt x="444754" y="2511106"/>
                </a:lnTo>
                <a:lnTo>
                  <a:pt x="486354" y="2534683"/>
                </a:lnTo>
                <a:lnTo>
                  <a:pt x="528971" y="2555205"/>
                </a:lnTo>
                <a:lnTo>
                  <a:pt x="572502" y="2572744"/>
                </a:lnTo>
                <a:lnTo>
                  <a:pt x="616845" y="2587372"/>
                </a:lnTo>
                <a:lnTo>
                  <a:pt x="661899" y="2599160"/>
                </a:lnTo>
                <a:lnTo>
                  <a:pt x="707563" y="2608183"/>
                </a:lnTo>
                <a:lnTo>
                  <a:pt x="753734" y="2614510"/>
                </a:lnTo>
                <a:lnTo>
                  <a:pt x="800311" y="2618215"/>
                </a:lnTo>
                <a:lnTo>
                  <a:pt x="847193" y="2619370"/>
                </a:lnTo>
                <a:lnTo>
                  <a:pt x="894277" y="2618046"/>
                </a:lnTo>
                <a:lnTo>
                  <a:pt x="941463" y="2614316"/>
                </a:lnTo>
                <a:lnTo>
                  <a:pt x="988648" y="2608252"/>
                </a:lnTo>
                <a:lnTo>
                  <a:pt x="1035731" y="2599926"/>
                </a:lnTo>
                <a:lnTo>
                  <a:pt x="1082610" y="2589411"/>
                </a:lnTo>
                <a:lnTo>
                  <a:pt x="1129184" y="2576777"/>
                </a:lnTo>
                <a:lnTo>
                  <a:pt x="1175351" y="2562098"/>
                </a:lnTo>
                <a:lnTo>
                  <a:pt x="1247741" y="2530475"/>
                </a:lnTo>
                <a:lnTo>
                  <a:pt x="1247741" y="0"/>
                </a:lnTo>
                <a:close/>
              </a:path>
            </a:pathLst>
          </a:custGeom>
          <a:solidFill>
            <a:srgbClr val="FFFFFF">
              <a:alpha val="941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86" name="Google Shape;586;p45"/>
          <p:cNvPicPr preferRelativeResize="0"/>
          <p:nvPr/>
        </p:nvPicPr>
        <p:blipFill rotWithShape="1">
          <a:blip r:embed="rId4">
            <a:alphaModFix/>
          </a:blip>
          <a:srcRect b="0" l="0" r="0" t="0"/>
          <a:stretch/>
        </p:blipFill>
        <p:spPr>
          <a:xfrm>
            <a:off x="0" y="0"/>
            <a:ext cx="1581036" cy="981027"/>
          </a:xfrm>
          <a:prstGeom prst="rect">
            <a:avLst/>
          </a:prstGeom>
          <a:noFill/>
          <a:ln>
            <a:noFill/>
          </a:ln>
        </p:spPr>
      </p:pic>
      <p:sp>
        <p:nvSpPr>
          <p:cNvPr id="587" name="Google Shape;587;p45"/>
          <p:cNvSpPr txBox="1"/>
          <p:nvPr>
            <p:ph type="title"/>
          </p:nvPr>
        </p:nvSpPr>
        <p:spPr>
          <a:xfrm>
            <a:off x="1707275" y="2900700"/>
            <a:ext cx="8579700" cy="936900"/>
          </a:xfrm>
          <a:prstGeom prst="rect">
            <a:avLst/>
          </a:prstGeom>
          <a:noFill/>
          <a:ln>
            <a:noFill/>
          </a:ln>
        </p:spPr>
        <p:txBody>
          <a:bodyPr anchorCtr="0" anchor="t" bIns="0" lIns="0" spcFirstLastPara="1" rIns="0" wrap="square" tIns="13325">
            <a:spAutoFit/>
          </a:bodyPr>
          <a:lstStyle/>
          <a:p>
            <a:pPr indent="0" lvl="0" marL="260984" rtl="0" algn="l">
              <a:lnSpc>
                <a:spcPct val="100000"/>
              </a:lnSpc>
              <a:spcBef>
                <a:spcPts val="0"/>
              </a:spcBef>
              <a:spcAft>
                <a:spcPts val="0"/>
              </a:spcAft>
              <a:buSzPts val="1400"/>
              <a:buNone/>
            </a:pPr>
            <a:r>
              <a:rPr lang="en-US" sz="3000">
                <a:solidFill>
                  <a:schemeClr val="lt1"/>
                </a:solidFill>
              </a:rPr>
              <a:t>              </a:t>
            </a:r>
            <a:r>
              <a:rPr lang="en-US" sz="2000">
                <a:solidFill>
                  <a:schemeClr val="lt1"/>
                </a:solidFill>
              </a:rPr>
              <a:t>COVID-19 Dashboards</a:t>
            </a:r>
            <a:r>
              <a:rPr b="0" lang="en-US" sz="2000">
                <a:solidFill>
                  <a:schemeClr val="lt1"/>
                </a:solidFill>
              </a:rPr>
              <a:t> (Johns Hopkins University)</a:t>
            </a:r>
            <a:endParaRPr sz="2000">
              <a:solidFill>
                <a:schemeClr val="lt1"/>
              </a:solidFill>
            </a:endParaRPr>
          </a:p>
          <a:p>
            <a:pPr indent="0" lvl="0" marL="0" rtl="0" algn="l">
              <a:lnSpc>
                <a:spcPct val="100000"/>
              </a:lnSpc>
              <a:spcBef>
                <a:spcPts val="0"/>
              </a:spcBef>
              <a:spcAft>
                <a:spcPts val="0"/>
              </a:spcAft>
              <a:buSzPts val="1100"/>
              <a:buNone/>
            </a:pPr>
            <a:r>
              <a:t/>
            </a:r>
            <a:endParaRPr sz="3000">
              <a:solidFill>
                <a:schemeClr val="lt1"/>
              </a:solidFill>
            </a:endParaRPr>
          </a:p>
        </p:txBody>
      </p:sp>
      <p:pic>
        <p:nvPicPr>
          <p:cNvPr id="588" name="Google Shape;588;p45"/>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pic>
        <p:nvPicPr>
          <p:cNvPr id="589" name="Google Shape;589;p45"/>
          <p:cNvPicPr preferRelativeResize="0"/>
          <p:nvPr/>
        </p:nvPicPr>
        <p:blipFill rotWithShape="1">
          <a:blip r:embed="rId6">
            <a:alphaModFix/>
          </a:blip>
          <a:srcRect b="0" l="0" r="0" t="0"/>
          <a:stretch/>
        </p:blipFill>
        <p:spPr>
          <a:xfrm>
            <a:off x="190500" y="6276975"/>
            <a:ext cx="1076325" cy="438150"/>
          </a:xfrm>
          <a:prstGeom prst="rect">
            <a:avLst/>
          </a:prstGeom>
          <a:noFill/>
          <a:ln>
            <a:noFill/>
          </a:ln>
        </p:spPr>
      </p:pic>
      <p:sp>
        <p:nvSpPr>
          <p:cNvPr id="590" name="Google Shape;590;p45"/>
          <p:cNvSpPr txBox="1"/>
          <p:nvPr/>
        </p:nvSpPr>
        <p:spPr>
          <a:xfrm>
            <a:off x="1909825" y="3650500"/>
            <a:ext cx="80733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                           Real-time pandemic tracking using global data</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81" name="Google Shape;81;p10"/>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82" name="Google Shape;82;p10"/>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83" name="Google Shape;83;p10"/>
          <p:cNvGraphicFramePr/>
          <p:nvPr/>
        </p:nvGraphicFramePr>
        <p:xfrm>
          <a:off x="975888" y="1541938"/>
          <a:ext cx="3000000" cy="3000000"/>
        </p:xfrm>
        <a:graphic>
          <a:graphicData uri="http://schemas.openxmlformats.org/drawingml/2006/table">
            <a:tbl>
              <a:tblPr>
                <a:noFill/>
                <a:tableStyleId>{E3408A6D-1589-4F95-85D0-E8D9C0874A47}</a:tableStyleId>
              </a:tblPr>
              <a:tblGrid>
                <a:gridCol w="10240225"/>
              </a:tblGrid>
              <a:tr h="3774125">
                <a:tc>
                  <a:txBody>
                    <a:bodyPr/>
                    <a:lstStyle/>
                    <a:p>
                      <a:pPr indent="-631" lvl="0" marL="74157" marR="34381" rtl="0" algn="just">
                        <a:lnSpc>
                          <a:spcPct val="96235"/>
                        </a:lnSpc>
                        <a:spcBef>
                          <a:spcPts val="0"/>
                        </a:spcBef>
                        <a:spcAft>
                          <a:spcPts val="0"/>
                        </a:spcAft>
                        <a:buClr>
                          <a:srgbClr val="000000"/>
                        </a:buClr>
                        <a:buSzPts val="1600"/>
                        <a:buFont typeface="Arial"/>
                        <a:buNone/>
                      </a:pPr>
                      <a:r>
                        <a:rPr b="1" lang="en-US" sz="1600" u="none" cap="none" strike="noStrike">
                          <a:latin typeface="Trebuchet MS"/>
                          <a:ea typeface="Trebuchet MS"/>
                          <a:cs typeface="Trebuchet MS"/>
                          <a:sym typeface="Trebuchet MS"/>
                        </a:rPr>
                        <a:t>Introduction to Business Intelligence (BI). </a:t>
                      </a:r>
                      <a:r>
                        <a:rPr lang="en-US" sz="1600" u="none" cap="none" strike="noStrike">
                          <a:latin typeface="Trebuchet MS"/>
                          <a:ea typeface="Trebuchet MS"/>
                          <a:cs typeface="Trebuchet MS"/>
                          <a:sym typeface="Trebuchet MS"/>
                        </a:rPr>
                        <a:t>Overview of Power BI and Tableau,  Installation and Interface Tour, Connecting to Data Sources, Importing data (Excel,  CSV, SQL Server, Web), Data types and formats, Live vs Extract connections  (Tableau), Direct Query vs Import (Power BI), Power Query Editor (Power BI), Data  Interpreter &amp; Data Prep (Tableau), Cleaning, filtering, pivoting/unpivoting, Merging  and appending data sources, Understanding tables and relationships, Creating  calculated columns, measures, Introduction to DAX (Power BI), Introduction to  Tableau Calculated Fields,Creating core charts: Bar, Line, Pie, Scatter, Maps, Filters,  slicers, and drill-down (Power BI), Quick filters, parameters, sets, groups (Tableau)  Tooltips, color, size, labels, and hierarchies,  </a:t>
                      </a:r>
                      <a:endParaRPr sz="1600" u="none" cap="none" strike="noStrike">
                        <a:latin typeface="Trebuchet MS"/>
                        <a:ea typeface="Trebuchet MS"/>
                        <a:cs typeface="Trebuchet MS"/>
                        <a:sym typeface="Trebuchet MS"/>
                      </a:endParaRPr>
                    </a:p>
                    <a:p>
                      <a:pPr indent="1012" lvl="0" marL="72260" marR="37287" rtl="0" algn="just">
                        <a:lnSpc>
                          <a:spcPct val="96158"/>
                        </a:lnSpc>
                        <a:spcBef>
                          <a:spcPts val="1167"/>
                        </a:spcBef>
                        <a:spcAft>
                          <a:spcPts val="0"/>
                        </a:spcAft>
                        <a:buClr>
                          <a:srgbClr val="000000"/>
                        </a:buClr>
                        <a:buSzPts val="1600"/>
                        <a:buFont typeface="Arial"/>
                        <a:buNone/>
                      </a:pPr>
                      <a:r>
                        <a:rPr b="1" lang="en-US" sz="1600" u="none" cap="none" strike="noStrike">
                          <a:latin typeface="Trebuchet MS"/>
                          <a:ea typeface="Trebuchet MS"/>
                          <a:cs typeface="Trebuchet MS"/>
                          <a:sym typeface="Trebuchet MS"/>
                        </a:rPr>
                        <a:t>Dashboards and Storytelling </a:t>
                      </a:r>
                      <a:r>
                        <a:rPr lang="en-US" sz="1600" u="none" cap="none" strike="noStrike">
                          <a:latin typeface="Trebuchet MS"/>
                          <a:ea typeface="Trebuchet MS"/>
                          <a:cs typeface="Trebuchet MS"/>
                          <a:sym typeface="Trebuchet MS"/>
                        </a:rPr>
                        <a:t>using PowerBI and Tableau, Designing dashboards  and layouts, Using tiles, containers, and formatting, Actions and Interactivity (filters,  URL, highlights), Dashboard best practices and storytelling with data. Publishing  reports to Power BI Service, Tableau Public and Tableau Server, Exporting  dashboards as PDF/images, Scheduled refresh and data update. </a:t>
                      </a:r>
                      <a:endParaRPr sz="1600" u="none" cap="none" strike="noStrike">
                        <a:latin typeface="Trebuchet MS"/>
                        <a:ea typeface="Trebuchet MS"/>
                        <a:cs typeface="Trebuchet MS"/>
                        <a:sym typeface="Trebuchet MS"/>
                      </a:endParaRPr>
                    </a:p>
                    <a:p>
                      <a:pPr indent="-1138" lvl="0" marL="72640" marR="36955" rtl="0" algn="l">
                        <a:lnSpc>
                          <a:spcPct val="96346"/>
                        </a:lnSpc>
                        <a:spcBef>
                          <a:spcPts val="1180"/>
                        </a:spcBef>
                        <a:spcAft>
                          <a:spcPts val="0"/>
                        </a:spcAft>
                        <a:buClr>
                          <a:srgbClr val="000000"/>
                        </a:buClr>
                        <a:buSzPts val="1600"/>
                        <a:buFont typeface="Arial"/>
                        <a:buNone/>
                      </a:pPr>
                      <a:r>
                        <a:rPr b="1" lang="en-US" sz="1600" u="none" cap="none" strike="noStrike">
                          <a:latin typeface="Trebuchet MS"/>
                          <a:ea typeface="Trebuchet MS"/>
                          <a:cs typeface="Trebuchet MS"/>
                          <a:sym typeface="Trebuchet MS"/>
                        </a:rPr>
                        <a:t>Activities:</a:t>
                      </a:r>
                      <a:r>
                        <a:rPr lang="en-US" sz="1600" u="none" cap="none" strike="noStrike">
                          <a:latin typeface="Trebuchet MS"/>
                          <a:ea typeface="Trebuchet MS"/>
                          <a:cs typeface="Trebuchet MS"/>
                          <a:sym typeface="Trebuchet MS"/>
                        </a:rPr>
                        <a:t>Build an interactive dashboard for a public dataset; Capstone Project: Data  story + dashboard on a chosen theme, Peer review and presentation sessions. Dashboard themes: Business Analytics Dashboard, Sales/Marketing Dashboard, Healthcare/COVID Dashboard, Education or HR Analytics Dashboard.</a:t>
                      </a:r>
                      <a:endParaRPr sz="1600" u="none" cap="none" strike="noStrike">
                        <a:latin typeface="Trebuchet MS"/>
                        <a:ea typeface="Trebuchet MS"/>
                        <a:cs typeface="Trebuchet MS"/>
                        <a:sym typeface="Trebuchet MS"/>
                      </a:endParaRPr>
                    </a:p>
                  </a:txBody>
                  <a:tcPr marT="63500" marB="63500" marR="63500" marL="63500"/>
                </a:tc>
              </a:tr>
            </a:tbl>
          </a:graphicData>
        </a:graphic>
      </p:graphicFrame>
      <p:sp>
        <p:nvSpPr>
          <p:cNvPr id="84" name="Google Shape;84;p10"/>
          <p:cNvSpPr txBox="1"/>
          <p:nvPr>
            <p:ph type="title"/>
          </p:nvPr>
        </p:nvSpPr>
        <p:spPr>
          <a:xfrm>
            <a:off x="668975" y="395150"/>
            <a:ext cx="5856000" cy="754200"/>
          </a:xfrm>
          <a:prstGeom prst="rect">
            <a:avLst/>
          </a:prstGeom>
          <a:noFill/>
          <a:ln>
            <a:noFill/>
          </a:ln>
        </p:spPr>
        <p:txBody>
          <a:bodyPr anchorCtr="0" anchor="t" bIns="0" lIns="0" spcFirstLastPara="1" rIns="0" wrap="square" tIns="236325">
            <a:spAutoFit/>
          </a:bodyPr>
          <a:lstStyle/>
          <a:p>
            <a:pPr indent="0" lvl="0" marL="260984" rtl="0" algn="l">
              <a:lnSpc>
                <a:spcPct val="100000"/>
              </a:lnSpc>
              <a:spcBef>
                <a:spcPts val="0"/>
              </a:spcBef>
              <a:spcAft>
                <a:spcPts val="0"/>
              </a:spcAft>
              <a:buSzPts val="1400"/>
              <a:buNone/>
            </a:pPr>
            <a:r>
              <a:rPr lang="en-US" sz="3350">
                <a:solidFill>
                  <a:srgbClr val="274E13"/>
                </a:solidFill>
              </a:rPr>
              <a:t>Syllabus Theory : Module 2</a:t>
            </a:r>
            <a:r>
              <a:rPr lang="en-US" sz="3350">
                <a:solidFill>
                  <a:srgbClr val="1F5C95"/>
                </a:solidFill>
              </a:rPr>
              <a:t> </a:t>
            </a:r>
            <a:endParaRPr sz="335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6"/>
          <p:cNvSpPr/>
          <p:nvPr/>
        </p:nvSpPr>
        <p:spPr>
          <a:xfrm>
            <a:off x="2124075" y="3133725"/>
            <a:ext cx="1238250" cy="1238250"/>
          </a:xfrm>
          <a:custGeom>
            <a:rect b="b" l="l" r="r" t="t"/>
            <a:pathLst>
              <a:path extrusionOk="0" h="1238250" w="1238250">
                <a:moveTo>
                  <a:pt x="619125" y="0"/>
                </a:moveTo>
                <a:lnTo>
                  <a:pt x="570747" y="1863"/>
                </a:lnTo>
                <a:lnTo>
                  <a:pt x="523386" y="7360"/>
                </a:lnTo>
                <a:lnTo>
                  <a:pt x="477180" y="16354"/>
                </a:lnTo>
                <a:lnTo>
                  <a:pt x="432267" y="28706"/>
                </a:lnTo>
                <a:lnTo>
                  <a:pt x="388785" y="44280"/>
                </a:lnTo>
                <a:lnTo>
                  <a:pt x="346871" y="62937"/>
                </a:lnTo>
                <a:lnTo>
                  <a:pt x="306662" y="84539"/>
                </a:lnTo>
                <a:lnTo>
                  <a:pt x="268297" y="108949"/>
                </a:lnTo>
                <a:lnTo>
                  <a:pt x="231914" y="136030"/>
                </a:lnTo>
                <a:lnTo>
                  <a:pt x="197650" y="165643"/>
                </a:lnTo>
                <a:lnTo>
                  <a:pt x="165643" y="197650"/>
                </a:lnTo>
                <a:lnTo>
                  <a:pt x="136030" y="231914"/>
                </a:lnTo>
                <a:lnTo>
                  <a:pt x="108949" y="268297"/>
                </a:lnTo>
                <a:lnTo>
                  <a:pt x="84539" y="306662"/>
                </a:lnTo>
                <a:lnTo>
                  <a:pt x="62937" y="346871"/>
                </a:lnTo>
                <a:lnTo>
                  <a:pt x="44280" y="388785"/>
                </a:lnTo>
                <a:lnTo>
                  <a:pt x="28706" y="432267"/>
                </a:lnTo>
                <a:lnTo>
                  <a:pt x="16354" y="477180"/>
                </a:lnTo>
                <a:lnTo>
                  <a:pt x="7360" y="523386"/>
                </a:lnTo>
                <a:lnTo>
                  <a:pt x="1863" y="570747"/>
                </a:lnTo>
                <a:lnTo>
                  <a:pt x="0" y="619125"/>
                </a:lnTo>
                <a:lnTo>
                  <a:pt x="1863" y="667502"/>
                </a:lnTo>
                <a:lnTo>
                  <a:pt x="7360" y="714863"/>
                </a:lnTo>
                <a:lnTo>
                  <a:pt x="16354" y="761069"/>
                </a:lnTo>
                <a:lnTo>
                  <a:pt x="28706" y="805982"/>
                </a:lnTo>
                <a:lnTo>
                  <a:pt x="44280" y="849464"/>
                </a:lnTo>
                <a:lnTo>
                  <a:pt x="62937" y="891378"/>
                </a:lnTo>
                <a:lnTo>
                  <a:pt x="84539" y="931587"/>
                </a:lnTo>
                <a:lnTo>
                  <a:pt x="108949" y="969952"/>
                </a:lnTo>
                <a:lnTo>
                  <a:pt x="136030" y="1006335"/>
                </a:lnTo>
                <a:lnTo>
                  <a:pt x="165643" y="1040599"/>
                </a:lnTo>
                <a:lnTo>
                  <a:pt x="197650" y="1072606"/>
                </a:lnTo>
                <a:lnTo>
                  <a:pt x="231914" y="1102219"/>
                </a:lnTo>
                <a:lnTo>
                  <a:pt x="268297" y="1129300"/>
                </a:lnTo>
                <a:lnTo>
                  <a:pt x="306662" y="1153710"/>
                </a:lnTo>
                <a:lnTo>
                  <a:pt x="346871" y="1175312"/>
                </a:lnTo>
                <a:lnTo>
                  <a:pt x="388785" y="1193969"/>
                </a:lnTo>
                <a:lnTo>
                  <a:pt x="432267" y="1209543"/>
                </a:lnTo>
                <a:lnTo>
                  <a:pt x="477180" y="1221895"/>
                </a:lnTo>
                <a:lnTo>
                  <a:pt x="523386" y="1230889"/>
                </a:lnTo>
                <a:lnTo>
                  <a:pt x="570747" y="1236386"/>
                </a:lnTo>
                <a:lnTo>
                  <a:pt x="619125" y="1238250"/>
                </a:lnTo>
                <a:lnTo>
                  <a:pt x="667502" y="1236386"/>
                </a:lnTo>
                <a:lnTo>
                  <a:pt x="714863" y="1230889"/>
                </a:lnTo>
                <a:lnTo>
                  <a:pt x="761069" y="1221895"/>
                </a:lnTo>
                <a:lnTo>
                  <a:pt x="805982" y="1209543"/>
                </a:lnTo>
                <a:lnTo>
                  <a:pt x="849464" y="1193969"/>
                </a:lnTo>
                <a:lnTo>
                  <a:pt x="891378" y="1175312"/>
                </a:lnTo>
                <a:lnTo>
                  <a:pt x="931587" y="1153710"/>
                </a:lnTo>
                <a:lnTo>
                  <a:pt x="969952" y="1129300"/>
                </a:lnTo>
                <a:lnTo>
                  <a:pt x="1006335" y="1102219"/>
                </a:lnTo>
                <a:lnTo>
                  <a:pt x="1040599" y="1072606"/>
                </a:lnTo>
                <a:lnTo>
                  <a:pt x="1072606" y="1040599"/>
                </a:lnTo>
                <a:lnTo>
                  <a:pt x="1102219" y="1006335"/>
                </a:lnTo>
                <a:lnTo>
                  <a:pt x="1129300" y="969952"/>
                </a:lnTo>
                <a:lnTo>
                  <a:pt x="1153710" y="931587"/>
                </a:lnTo>
                <a:lnTo>
                  <a:pt x="1175312" y="891378"/>
                </a:lnTo>
                <a:lnTo>
                  <a:pt x="1193969" y="849464"/>
                </a:lnTo>
                <a:lnTo>
                  <a:pt x="1209543" y="805982"/>
                </a:lnTo>
                <a:lnTo>
                  <a:pt x="1221895" y="761069"/>
                </a:lnTo>
                <a:lnTo>
                  <a:pt x="1230889" y="714863"/>
                </a:lnTo>
                <a:lnTo>
                  <a:pt x="1236386" y="667502"/>
                </a:lnTo>
                <a:lnTo>
                  <a:pt x="1238250" y="619125"/>
                </a:lnTo>
                <a:lnTo>
                  <a:pt x="1236386" y="570747"/>
                </a:lnTo>
                <a:lnTo>
                  <a:pt x="1230889" y="523386"/>
                </a:lnTo>
                <a:lnTo>
                  <a:pt x="1221895" y="477180"/>
                </a:lnTo>
                <a:lnTo>
                  <a:pt x="1209543" y="432267"/>
                </a:lnTo>
                <a:lnTo>
                  <a:pt x="1193969" y="388785"/>
                </a:lnTo>
                <a:lnTo>
                  <a:pt x="1175312" y="346871"/>
                </a:lnTo>
                <a:lnTo>
                  <a:pt x="1153710" y="306662"/>
                </a:lnTo>
                <a:lnTo>
                  <a:pt x="1129300" y="268297"/>
                </a:lnTo>
                <a:lnTo>
                  <a:pt x="1102219" y="231914"/>
                </a:lnTo>
                <a:lnTo>
                  <a:pt x="1072606" y="197650"/>
                </a:lnTo>
                <a:lnTo>
                  <a:pt x="1040599" y="165643"/>
                </a:lnTo>
                <a:lnTo>
                  <a:pt x="1006335" y="136030"/>
                </a:lnTo>
                <a:lnTo>
                  <a:pt x="969952" y="108949"/>
                </a:lnTo>
                <a:lnTo>
                  <a:pt x="931587" y="84539"/>
                </a:lnTo>
                <a:lnTo>
                  <a:pt x="891378" y="62937"/>
                </a:lnTo>
                <a:lnTo>
                  <a:pt x="849464" y="44280"/>
                </a:lnTo>
                <a:lnTo>
                  <a:pt x="805982" y="28706"/>
                </a:lnTo>
                <a:lnTo>
                  <a:pt x="761069" y="16354"/>
                </a:lnTo>
                <a:lnTo>
                  <a:pt x="714863" y="7360"/>
                </a:lnTo>
                <a:lnTo>
                  <a:pt x="667502" y="1863"/>
                </a:lnTo>
                <a:lnTo>
                  <a:pt x="61912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46"/>
          <p:cNvSpPr/>
          <p:nvPr/>
        </p:nvSpPr>
        <p:spPr>
          <a:xfrm>
            <a:off x="2266950" y="4543425"/>
            <a:ext cx="2371725" cy="2314575"/>
          </a:xfrm>
          <a:custGeom>
            <a:rect b="b" l="l" r="r" t="t"/>
            <a:pathLst>
              <a:path extrusionOk="0" h="2314575" w="2371725">
                <a:moveTo>
                  <a:pt x="1128902" y="0"/>
                </a:moveTo>
                <a:lnTo>
                  <a:pt x="0" y="0"/>
                </a:lnTo>
                <a:lnTo>
                  <a:pt x="19685" y="109981"/>
                </a:lnTo>
                <a:lnTo>
                  <a:pt x="30293" y="160763"/>
                </a:lnTo>
                <a:lnTo>
                  <a:pt x="41322" y="211389"/>
                </a:lnTo>
                <a:lnTo>
                  <a:pt x="52768" y="261858"/>
                </a:lnTo>
                <a:lnTo>
                  <a:pt x="64631" y="312167"/>
                </a:lnTo>
                <a:lnTo>
                  <a:pt x="76907" y="362314"/>
                </a:lnTo>
                <a:lnTo>
                  <a:pt x="89595" y="412298"/>
                </a:lnTo>
                <a:lnTo>
                  <a:pt x="102693" y="462118"/>
                </a:lnTo>
                <a:lnTo>
                  <a:pt x="116200" y="511770"/>
                </a:lnTo>
                <a:lnTo>
                  <a:pt x="130112" y="561253"/>
                </a:lnTo>
                <a:lnTo>
                  <a:pt x="144429" y="610565"/>
                </a:lnTo>
                <a:lnTo>
                  <a:pt x="159149" y="659704"/>
                </a:lnTo>
                <a:lnTo>
                  <a:pt x="174269" y="708669"/>
                </a:lnTo>
                <a:lnTo>
                  <a:pt x="189787" y="757457"/>
                </a:lnTo>
                <a:lnTo>
                  <a:pt x="205703" y="806066"/>
                </a:lnTo>
                <a:lnTo>
                  <a:pt x="222013" y="854495"/>
                </a:lnTo>
                <a:lnTo>
                  <a:pt x="238716" y="902742"/>
                </a:lnTo>
                <a:lnTo>
                  <a:pt x="255810" y="950805"/>
                </a:lnTo>
                <a:lnTo>
                  <a:pt x="273293" y="998681"/>
                </a:lnTo>
                <a:lnTo>
                  <a:pt x="291163" y="1046370"/>
                </a:lnTo>
                <a:lnTo>
                  <a:pt x="309419" y="1093868"/>
                </a:lnTo>
                <a:lnTo>
                  <a:pt x="328057" y="1141175"/>
                </a:lnTo>
                <a:lnTo>
                  <a:pt x="347077" y="1188288"/>
                </a:lnTo>
                <a:lnTo>
                  <a:pt x="366477" y="1235205"/>
                </a:lnTo>
                <a:lnTo>
                  <a:pt x="386254" y="1281925"/>
                </a:lnTo>
                <a:lnTo>
                  <a:pt x="406407" y="1328445"/>
                </a:lnTo>
                <a:lnTo>
                  <a:pt x="426934" y="1374764"/>
                </a:lnTo>
                <a:lnTo>
                  <a:pt x="447832" y="1420879"/>
                </a:lnTo>
                <a:lnTo>
                  <a:pt x="469101" y="1466790"/>
                </a:lnTo>
                <a:lnTo>
                  <a:pt x="490737" y="1512493"/>
                </a:lnTo>
                <a:lnTo>
                  <a:pt x="512739" y="1557988"/>
                </a:lnTo>
                <a:lnTo>
                  <a:pt x="535106" y="1603271"/>
                </a:lnTo>
                <a:lnTo>
                  <a:pt x="557835" y="1648342"/>
                </a:lnTo>
                <a:lnTo>
                  <a:pt x="580924" y="1693198"/>
                </a:lnTo>
                <a:lnTo>
                  <a:pt x="604372" y="1737838"/>
                </a:lnTo>
                <a:lnTo>
                  <a:pt x="628176" y="1782259"/>
                </a:lnTo>
                <a:lnTo>
                  <a:pt x="652335" y="1826459"/>
                </a:lnTo>
                <a:lnTo>
                  <a:pt x="676847" y="1870438"/>
                </a:lnTo>
                <a:lnTo>
                  <a:pt x="701709" y="1914192"/>
                </a:lnTo>
                <a:lnTo>
                  <a:pt x="726921" y="1957720"/>
                </a:lnTo>
                <a:lnTo>
                  <a:pt x="752479" y="2001020"/>
                </a:lnTo>
                <a:lnTo>
                  <a:pt x="778382" y="2044090"/>
                </a:lnTo>
                <a:lnTo>
                  <a:pt x="958595" y="2314575"/>
                </a:lnTo>
                <a:lnTo>
                  <a:pt x="2371725" y="2314575"/>
                </a:lnTo>
                <a:lnTo>
                  <a:pt x="2318130" y="2260808"/>
                </a:lnTo>
                <a:lnTo>
                  <a:pt x="2284804" y="2224186"/>
                </a:lnTo>
                <a:lnTo>
                  <a:pt x="2251838" y="2187235"/>
                </a:lnTo>
                <a:lnTo>
                  <a:pt x="2219233" y="2149955"/>
                </a:lnTo>
                <a:lnTo>
                  <a:pt x="2186993" y="2112350"/>
                </a:lnTo>
                <a:lnTo>
                  <a:pt x="2155120" y="2074422"/>
                </a:lnTo>
                <a:lnTo>
                  <a:pt x="2123618" y="2036175"/>
                </a:lnTo>
                <a:lnTo>
                  <a:pt x="2092488" y="1997611"/>
                </a:lnTo>
                <a:lnTo>
                  <a:pt x="2061735" y="1958733"/>
                </a:lnTo>
                <a:lnTo>
                  <a:pt x="2031360" y="1919544"/>
                </a:lnTo>
                <a:lnTo>
                  <a:pt x="2001366" y="1880047"/>
                </a:lnTo>
                <a:lnTo>
                  <a:pt x="1971756" y="1840244"/>
                </a:lnTo>
                <a:lnTo>
                  <a:pt x="1942534" y="1800137"/>
                </a:lnTo>
                <a:lnTo>
                  <a:pt x="1913701" y="1759731"/>
                </a:lnTo>
                <a:lnTo>
                  <a:pt x="1885260" y="1719027"/>
                </a:lnTo>
                <a:lnTo>
                  <a:pt x="1857215" y="1678029"/>
                </a:lnTo>
                <a:lnTo>
                  <a:pt x="1829568" y="1636739"/>
                </a:lnTo>
                <a:lnTo>
                  <a:pt x="1802321" y="1595160"/>
                </a:lnTo>
                <a:lnTo>
                  <a:pt x="1775478" y="1553295"/>
                </a:lnTo>
                <a:lnTo>
                  <a:pt x="1749042" y="1511146"/>
                </a:lnTo>
                <a:lnTo>
                  <a:pt x="1723014" y="1468716"/>
                </a:lnTo>
                <a:lnTo>
                  <a:pt x="1697398" y="1426009"/>
                </a:lnTo>
                <a:lnTo>
                  <a:pt x="1672197" y="1383027"/>
                </a:lnTo>
                <a:lnTo>
                  <a:pt x="1647413" y="1339772"/>
                </a:lnTo>
                <a:lnTo>
                  <a:pt x="1623050" y="1296247"/>
                </a:lnTo>
                <a:lnTo>
                  <a:pt x="1599109" y="1252456"/>
                </a:lnTo>
                <a:lnTo>
                  <a:pt x="1575594" y="1208401"/>
                </a:lnTo>
                <a:lnTo>
                  <a:pt x="1552507" y="1164084"/>
                </a:lnTo>
                <a:lnTo>
                  <a:pt x="1529852" y="1119509"/>
                </a:lnTo>
                <a:lnTo>
                  <a:pt x="1507631" y="1074679"/>
                </a:lnTo>
                <a:lnTo>
                  <a:pt x="1485847" y="1029595"/>
                </a:lnTo>
                <a:lnTo>
                  <a:pt x="1464502" y="984261"/>
                </a:lnTo>
                <a:lnTo>
                  <a:pt x="1443599" y="938680"/>
                </a:lnTo>
                <a:lnTo>
                  <a:pt x="1423142" y="892855"/>
                </a:lnTo>
                <a:lnTo>
                  <a:pt x="1403132" y="846787"/>
                </a:lnTo>
                <a:lnTo>
                  <a:pt x="1383573" y="800481"/>
                </a:lnTo>
                <a:lnTo>
                  <a:pt x="1364468" y="753938"/>
                </a:lnTo>
                <a:lnTo>
                  <a:pt x="1345819" y="707162"/>
                </a:lnTo>
                <a:lnTo>
                  <a:pt x="1327628" y="660155"/>
                </a:lnTo>
                <a:lnTo>
                  <a:pt x="1309900" y="612921"/>
                </a:lnTo>
                <a:lnTo>
                  <a:pt x="1292636" y="565461"/>
                </a:lnTo>
                <a:lnTo>
                  <a:pt x="1275839" y="517779"/>
                </a:lnTo>
                <a:lnTo>
                  <a:pt x="1259513" y="469877"/>
                </a:lnTo>
                <a:lnTo>
                  <a:pt x="1243659" y="421758"/>
                </a:lnTo>
                <a:lnTo>
                  <a:pt x="1228281" y="373426"/>
                </a:lnTo>
                <a:lnTo>
                  <a:pt x="1213381" y="324882"/>
                </a:lnTo>
                <a:lnTo>
                  <a:pt x="1198962" y="276130"/>
                </a:lnTo>
                <a:lnTo>
                  <a:pt x="1185027" y="227172"/>
                </a:lnTo>
                <a:lnTo>
                  <a:pt x="1171579" y="178011"/>
                </a:lnTo>
                <a:lnTo>
                  <a:pt x="1158621" y="128650"/>
                </a:lnTo>
                <a:lnTo>
                  <a:pt x="1128902" y="0"/>
                </a:lnTo>
                <a:close/>
              </a:path>
            </a:pathLst>
          </a:custGeom>
          <a:solidFill>
            <a:srgbClr val="38761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97" name="Google Shape;597;p46"/>
          <p:cNvPicPr preferRelativeResize="0"/>
          <p:nvPr/>
        </p:nvPicPr>
        <p:blipFill rotWithShape="1">
          <a:blip r:embed="rId3">
            <a:alphaModFix/>
          </a:blip>
          <a:srcRect b="0" l="0" r="0" t="0"/>
          <a:stretch/>
        </p:blipFill>
        <p:spPr>
          <a:xfrm>
            <a:off x="6810375" y="962025"/>
            <a:ext cx="3219450" cy="4933950"/>
          </a:xfrm>
          <a:prstGeom prst="rect">
            <a:avLst/>
          </a:prstGeom>
          <a:noFill/>
          <a:ln>
            <a:noFill/>
          </a:ln>
        </p:spPr>
      </p:pic>
      <p:pic>
        <p:nvPicPr>
          <p:cNvPr id="598" name="Google Shape;598;p46"/>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id="599" name="Google Shape;599;p46"/>
          <p:cNvPicPr preferRelativeResize="0"/>
          <p:nvPr/>
        </p:nvPicPr>
        <p:blipFill rotWithShape="1">
          <a:blip r:embed="rId5">
            <a:alphaModFix/>
          </a:blip>
          <a:srcRect b="0" l="0" r="0" t="0"/>
          <a:stretch/>
        </p:blipFill>
        <p:spPr>
          <a:xfrm>
            <a:off x="190500" y="6276975"/>
            <a:ext cx="1076325" cy="4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1"/>
          <p:cNvPicPr preferRelativeResize="0"/>
          <p:nvPr/>
        </p:nvPicPr>
        <p:blipFill rotWithShape="1">
          <a:blip r:embed="rId3">
            <a:alphaModFix/>
          </a:blip>
          <a:srcRect b="0" l="0" r="0" t="0"/>
          <a:stretch/>
        </p:blipFill>
        <p:spPr>
          <a:xfrm>
            <a:off x="11210925" y="6014851"/>
            <a:ext cx="647700" cy="700273"/>
          </a:xfrm>
          <a:prstGeom prst="rect">
            <a:avLst/>
          </a:prstGeom>
          <a:noFill/>
          <a:ln>
            <a:noFill/>
          </a:ln>
        </p:spPr>
      </p:pic>
      <p:pic>
        <p:nvPicPr>
          <p:cNvPr id="90" name="Google Shape;90;p11"/>
          <p:cNvPicPr preferRelativeResize="0"/>
          <p:nvPr/>
        </p:nvPicPr>
        <p:blipFill rotWithShape="1">
          <a:blip r:embed="rId4">
            <a:alphaModFix/>
          </a:blip>
          <a:srcRect b="0" l="0" r="0" t="0"/>
          <a:stretch/>
        </p:blipFill>
        <p:spPr>
          <a:xfrm>
            <a:off x="190500" y="6276975"/>
            <a:ext cx="1076325" cy="438150"/>
          </a:xfrm>
          <a:prstGeom prst="rect">
            <a:avLst/>
          </a:prstGeom>
          <a:noFill/>
          <a:ln>
            <a:noFill/>
          </a:ln>
        </p:spPr>
      </p:pic>
      <p:sp>
        <p:nvSpPr>
          <p:cNvPr id="91" name="Google Shape;91;p11"/>
          <p:cNvSpPr/>
          <p:nvPr/>
        </p:nvSpPr>
        <p:spPr>
          <a:xfrm>
            <a:off x="0" y="0"/>
            <a:ext cx="12192000" cy="180975"/>
          </a:xfrm>
          <a:custGeom>
            <a:rect b="b" l="l" r="r" t="t"/>
            <a:pathLst>
              <a:path extrusionOk="0" h="180975" w="12192000">
                <a:moveTo>
                  <a:pt x="0" y="180975"/>
                </a:moveTo>
                <a:lnTo>
                  <a:pt x="12192000" y="180975"/>
                </a:lnTo>
                <a:lnTo>
                  <a:pt x="12192000" y="0"/>
                </a:lnTo>
                <a:lnTo>
                  <a:pt x="0" y="0"/>
                </a:lnTo>
                <a:lnTo>
                  <a:pt x="0" y="180975"/>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 name="Google Shape;92;p11"/>
          <p:cNvSpPr txBox="1"/>
          <p:nvPr>
            <p:ph type="title"/>
          </p:nvPr>
        </p:nvSpPr>
        <p:spPr>
          <a:xfrm>
            <a:off x="668975" y="395150"/>
            <a:ext cx="2912700" cy="754200"/>
          </a:xfrm>
          <a:prstGeom prst="rect">
            <a:avLst/>
          </a:prstGeom>
          <a:noFill/>
          <a:ln>
            <a:noFill/>
          </a:ln>
        </p:spPr>
        <p:txBody>
          <a:bodyPr anchorCtr="0" anchor="t" bIns="0" lIns="0" spcFirstLastPara="1" rIns="0" wrap="square" tIns="236325">
            <a:spAutoFit/>
          </a:bodyPr>
          <a:lstStyle/>
          <a:p>
            <a:pPr indent="0" lvl="0" marL="260984" rtl="0" algn="l">
              <a:lnSpc>
                <a:spcPct val="100000"/>
              </a:lnSpc>
              <a:spcBef>
                <a:spcPts val="0"/>
              </a:spcBef>
              <a:spcAft>
                <a:spcPts val="0"/>
              </a:spcAft>
              <a:buSzPts val="1400"/>
              <a:buNone/>
            </a:pPr>
            <a:r>
              <a:rPr lang="en-US" sz="3350">
                <a:solidFill>
                  <a:srgbClr val="274E13"/>
                </a:solidFill>
              </a:rPr>
              <a:t>Syllabus LAB </a:t>
            </a:r>
            <a:r>
              <a:rPr lang="en-US" sz="3350">
                <a:solidFill>
                  <a:srgbClr val="1F5C95"/>
                </a:solidFill>
              </a:rPr>
              <a:t> </a:t>
            </a:r>
            <a:endParaRPr sz="3350"/>
          </a:p>
        </p:txBody>
      </p:sp>
      <p:graphicFrame>
        <p:nvGraphicFramePr>
          <p:cNvPr id="93" name="Google Shape;93;p11"/>
          <p:cNvGraphicFramePr/>
          <p:nvPr/>
        </p:nvGraphicFramePr>
        <p:xfrm>
          <a:off x="1266825" y="1508125"/>
          <a:ext cx="3000000" cy="3000000"/>
        </p:xfrm>
        <a:graphic>
          <a:graphicData uri="http://schemas.openxmlformats.org/drawingml/2006/table">
            <a:tbl>
              <a:tblPr>
                <a:noFill/>
                <a:tableStyleId>{E3408A6D-1589-4F95-85D0-E8D9C0874A47}</a:tableStyleId>
              </a:tblPr>
              <a:tblGrid>
                <a:gridCol w="8721700"/>
              </a:tblGrid>
              <a:tr h="3393375">
                <a:tc>
                  <a:txBody>
                    <a:bodyPr/>
                    <a:lstStyle/>
                    <a:p>
                      <a:pPr indent="0" lvl="0" marL="0" marR="155036" rtl="0" algn="l">
                        <a:lnSpc>
                          <a:spcPct val="96347"/>
                        </a:lnSpc>
                        <a:spcBef>
                          <a:spcPts val="0"/>
                        </a:spcBef>
                        <a:spcAft>
                          <a:spcPts val="0"/>
                        </a:spcAft>
                        <a:buClr>
                          <a:srgbClr val="000000"/>
                        </a:buClr>
                        <a:buSzPts val="1600"/>
                        <a:buFont typeface="Arial"/>
                        <a:buNone/>
                      </a:pPr>
                      <a:r>
                        <a:t/>
                      </a:r>
                      <a:endParaRPr sz="1600" u="none" cap="none" strike="noStrike">
                        <a:solidFill>
                          <a:srgbClr val="212121"/>
                        </a:solidFill>
                        <a:latin typeface="Trebuchet MS"/>
                        <a:ea typeface="Trebuchet MS"/>
                        <a:cs typeface="Trebuchet MS"/>
                        <a:sym typeface="Trebuchet MS"/>
                      </a:endParaRPr>
                    </a:p>
                    <a:p>
                      <a:pPr indent="-224047" lvl="0" marL="530852" marR="54096" rtl="0" algn="l">
                        <a:lnSpc>
                          <a:spcPct val="96347"/>
                        </a:lnSpc>
                        <a:spcBef>
                          <a:spcPts val="86"/>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Creating KPI Cards and Custom Metrics. Create KPIs such as Total Sales,  Profit Margin, and Growth Rate using DAX (Power BI) or Calculated  Fields (Tableau). Display as cards. </a:t>
                      </a:r>
                      <a:endParaRPr sz="1600" u="none" cap="none" strike="noStrike">
                        <a:solidFill>
                          <a:srgbClr val="212121"/>
                        </a:solidFill>
                        <a:latin typeface="Trebuchet MS"/>
                        <a:ea typeface="Trebuchet MS"/>
                        <a:cs typeface="Trebuchet MS"/>
                        <a:sym typeface="Trebuchet MS"/>
                      </a:endParaRPr>
                    </a:p>
                    <a:p>
                      <a:pPr indent="-223287" lvl="0" marL="530092" marR="180841" rtl="0" algn="l">
                        <a:lnSpc>
                          <a:spcPct val="96347"/>
                        </a:lnSpc>
                        <a:spcBef>
                          <a:spcPts val="98"/>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Heatmaps and Tree Maps. Create heatmaps for correlation matrices and  tree maps for category-wise sales in a multilevel category dataset (e.g.,  Category &gt; Subcategory). </a:t>
                      </a:r>
                      <a:endParaRPr sz="1600" u="none" cap="none" strike="noStrike">
                        <a:solidFill>
                          <a:srgbClr val="212121"/>
                        </a:solidFill>
                        <a:latin typeface="Trebuchet MS"/>
                        <a:ea typeface="Trebuchet MS"/>
                        <a:cs typeface="Trebuchet MS"/>
                        <a:sym typeface="Trebuchet MS"/>
                      </a:endParaRPr>
                    </a:p>
                    <a:p>
                      <a:pPr indent="-225817" lvl="0" marL="532622" marR="381205" rtl="0" algn="l">
                        <a:lnSpc>
                          <a:spcPct val="96347"/>
                        </a:lnSpc>
                        <a:spcBef>
                          <a:spcPts val="86"/>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Time Series Forecasting and Trend Lines. Use a stock price or sales  dataset to add trend lines, moving averages, and forecasts. Explore  Tableau forecast model or Power BI's analytics panel. </a:t>
                      </a:r>
                      <a:endParaRPr sz="1600" u="none" cap="none" strike="noStrike">
                        <a:solidFill>
                          <a:srgbClr val="212121"/>
                        </a:solidFill>
                        <a:latin typeface="Trebuchet MS"/>
                        <a:ea typeface="Trebuchet MS"/>
                        <a:cs typeface="Trebuchet MS"/>
                        <a:sym typeface="Trebuchet MS"/>
                      </a:endParaRPr>
                    </a:p>
                    <a:p>
                      <a:pPr indent="-221895" lvl="0" marL="528701" marR="45620" rtl="0" algn="l">
                        <a:lnSpc>
                          <a:spcPct val="96430"/>
                        </a:lnSpc>
                        <a:spcBef>
                          <a:spcPts val="98"/>
                        </a:spcBef>
                        <a:spcAft>
                          <a:spcPts val="0"/>
                        </a:spcAft>
                        <a:buClr>
                          <a:srgbClr val="000000"/>
                        </a:buClr>
                        <a:buSzPts val="1600"/>
                        <a:buFont typeface="Arial"/>
                        <a:buNone/>
                      </a:pPr>
                      <a:r>
                        <a:rPr lang="en-US" sz="1600" u="none" cap="none" strike="noStrike">
                          <a:solidFill>
                            <a:srgbClr val="212121"/>
                          </a:solidFill>
                          <a:latin typeface="Trebuchet MS"/>
                          <a:ea typeface="Trebuchet MS"/>
                          <a:cs typeface="Trebuchet MS"/>
                          <a:sym typeface="Trebuchet MS"/>
                        </a:rPr>
                        <a:t>• Capstone: Storytelling with Dashboards. Choose a theme (e.g., GDP  growth, education statistics, environmental data), prepare and clean the  data, and build an interactive dashboard that tells a compelling story using  both Tableau and Power BI. Present findings.</a:t>
                      </a:r>
                      <a:endParaRPr sz="1600" u="none" cap="none" strike="noStrike">
                        <a:solidFill>
                          <a:srgbClr val="212121"/>
                        </a:solidFill>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B0F0"/>
            </a:gs>
            <a:gs pos="37000">
              <a:srgbClr val="25A385"/>
            </a:gs>
            <a:gs pos="83000">
              <a:srgbClr val="25A385"/>
            </a:gs>
            <a:gs pos="100000">
              <a:srgbClr val="25A385"/>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12"/>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9" name="Google Shape;99;p12"/>
          <p:cNvPicPr preferRelativeResize="0"/>
          <p:nvPr/>
        </p:nvPicPr>
        <p:blipFill rotWithShape="1">
          <a:blip r:embed="rId3">
            <a:alphaModFix/>
          </a:blip>
          <a:srcRect b="0" l="0" r="0" t="0"/>
          <a:stretch/>
        </p:blipFill>
        <p:spPr>
          <a:xfrm>
            <a:off x="9376918" y="0"/>
            <a:ext cx="2815081" cy="2827654"/>
          </a:xfrm>
          <a:prstGeom prst="rect">
            <a:avLst/>
          </a:prstGeom>
          <a:noFill/>
          <a:ln>
            <a:noFill/>
          </a:ln>
        </p:spPr>
      </p:pic>
      <p:pic>
        <p:nvPicPr>
          <p:cNvPr id="100" name="Google Shape;100;p12"/>
          <p:cNvPicPr preferRelativeResize="0"/>
          <p:nvPr/>
        </p:nvPicPr>
        <p:blipFill rotWithShape="1">
          <a:blip r:embed="rId4">
            <a:alphaModFix/>
          </a:blip>
          <a:srcRect b="0" l="0" r="0" t="0"/>
          <a:stretch/>
        </p:blipFill>
        <p:spPr>
          <a:xfrm>
            <a:off x="0" y="2828924"/>
            <a:ext cx="5362574" cy="4029074"/>
          </a:xfrm>
          <a:prstGeom prst="rect">
            <a:avLst/>
          </a:prstGeom>
          <a:noFill/>
          <a:ln>
            <a:noFill/>
          </a:ln>
        </p:spPr>
      </p:pic>
      <p:sp>
        <p:nvSpPr>
          <p:cNvPr id="101" name="Google Shape;101;p12"/>
          <p:cNvSpPr txBox="1"/>
          <p:nvPr/>
        </p:nvSpPr>
        <p:spPr>
          <a:xfrm>
            <a:off x="1893750" y="5014650"/>
            <a:ext cx="8587500" cy="501000"/>
          </a:xfrm>
          <a:prstGeom prst="rect">
            <a:avLst/>
          </a:prstGeom>
          <a:noFill/>
          <a:ln>
            <a:noFill/>
          </a:ln>
        </p:spPr>
        <p:txBody>
          <a:bodyPr anchorCtr="0" anchor="t" bIns="0" lIns="0" spcFirstLastPara="1" rIns="0" wrap="square" tIns="8250">
            <a:spAutoFit/>
          </a:bodyPr>
          <a:lstStyle/>
          <a:p>
            <a:pPr indent="0" lvl="0" marL="12700" marR="5080" rtl="0" algn="l">
              <a:lnSpc>
                <a:spcPct val="101699"/>
              </a:lnSpc>
              <a:spcBef>
                <a:spcPts val="0"/>
              </a:spcBef>
              <a:spcAft>
                <a:spcPts val="0"/>
              </a:spcAft>
              <a:buClr>
                <a:srgbClr val="000000"/>
              </a:buClr>
              <a:buSzPts val="3200"/>
              <a:buFont typeface="Arial"/>
              <a:buNone/>
            </a:pPr>
            <a:r>
              <a:rPr b="1" i="0" lang="en-US" sz="3200" u="none" cap="none" strike="noStrike">
                <a:solidFill>
                  <a:srgbClr val="FFFFFF"/>
                </a:solidFill>
                <a:latin typeface="Trebuchet MS"/>
                <a:ea typeface="Trebuchet MS"/>
                <a:cs typeface="Trebuchet MS"/>
                <a:sym typeface="Trebuchet MS"/>
              </a:rPr>
              <a:t>Lecture 1: Introduction to Data Visualization</a:t>
            </a:r>
            <a:endParaRPr b="0" i="0" sz="3200" u="none" cap="none" strike="noStrike">
              <a:solidFill>
                <a:srgbClr val="000000"/>
              </a:solidFill>
              <a:latin typeface="Trebuchet MS"/>
              <a:ea typeface="Trebuchet MS"/>
              <a:cs typeface="Trebuchet MS"/>
              <a:sym typeface="Trebuchet MS"/>
            </a:endParaRPr>
          </a:p>
        </p:txBody>
      </p:sp>
      <p:pic>
        <p:nvPicPr>
          <p:cNvPr id="102" name="Google Shape;102;p12"/>
          <p:cNvPicPr preferRelativeResize="0"/>
          <p:nvPr/>
        </p:nvPicPr>
        <p:blipFill rotWithShape="1">
          <a:blip r:embed="rId5">
            <a:alphaModFix/>
          </a:blip>
          <a:srcRect b="0" l="0" r="0" t="0"/>
          <a:stretch/>
        </p:blipFill>
        <p:spPr>
          <a:xfrm>
            <a:off x="11210925" y="6010275"/>
            <a:ext cx="647700" cy="704850"/>
          </a:xfrm>
          <a:prstGeom prst="rect">
            <a:avLst/>
          </a:prstGeom>
          <a:noFill/>
          <a:ln>
            <a:noFill/>
          </a:ln>
        </p:spPr>
      </p:pic>
      <p:pic>
        <p:nvPicPr>
          <p:cNvPr descr="A Beginners Guide To Data Visualization (Hot Tips For Creating Stand-Out  Charts)| The Beautiful Blog" id="103" name="Google Shape;103;p12"/>
          <p:cNvPicPr preferRelativeResize="0"/>
          <p:nvPr/>
        </p:nvPicPr>
        <p:blipFill rotWithShape="1">
          <a:blip r:embed="rId6">
            <a:alphaModFix/>
          </a:blip>
          <a:srcRect b="0" l="0" r="0" t="0"/>
          <a:stretch/>
        </p:blipFill>
        <p:spPr>
          <a:xfrm>
            <a:off x="2706677" y="1413827"/>
            <a:ext cx="6778646" cy="33893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3"/>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13"/>
          <p:cNvSpPr/>
          <p:nvPr/>
        </p:nvSpPr>
        <p:spPr>
          <a:xfrm>
            <a:off x="0" y="762000"/>
            <a:ext cx="12192000" cy="5248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13"/>
          <p:cNvSpPr txBox="1"/>
          <p:nvPr>
            <p:ph type="title"/>
          </p:nvPr>
        </p:nvSpPr>
        <p:spPr>
          <a:xfrm>
            <a:off x="811324" y="1657985"/>
            <a:ext cx="1825500" cy="4785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lang="en-US" sz="3000"/>
              <a:t>Agenda</a:t>
            </a:r>
            <a:endParaRPr sz="3000"/>
          </a:p>
        </p:txBody>
      </p:sp>
      <p:grpSp>
        <p:nvGrpSpPr>
          <p:cNvPr id="111" name="Google Shape;111;p13"/>
          <p:cNvGrpSpPr/>
          <p:nvPr/>
        </p:nvGrpSpPr>
        <p:grpSpPr>
          <a:xfrm>
            <a:off x="6553200" y="990600"/>
            <a:ext cx="5305425" cy="5724525"/>
            <a:chOff x="6553200" y="990600"/>
            <a:chExt cx="5305425" cy="5724525"/>
          </a:xfrm>
        </p:grpSpPr>
        <p:pic>
          <p:nvPicPr>
            <p:cNvPr id="112" name="Google Shape;112;p13"/>
            <p:cNvPicPr preferRelativeResize="0"/>
            <p:nvPr/>
          </p:nvPicPr>
          <p:blipFill rotWithShape="1">
            <a:blip r:embed="rId3">
              <a:alphaModFix/>
            </a:blip>
            <a:srcRect b="0" l="0" r="0" t="0"/>
            <a:stretch/>
          </p:blipFill>
          <p:spPr>
            <a:xfrm>
              <a:off x="6553200" y="990600"/>
              <a:ext cx="4724400" cy="4876800"/>
            </a:xfrm>
            <a:prstGeom prst="rect">
              <a:avLst/>
            </a:prstGeom>
            <a:noFill/>
            <a:ln>
              <a:noFill/>
            </a:ln>
          </p:spPr>
        </p:pic>
        <p:pic>
          <p:nvPicPr>
            <p:cNvPr id="113" name="Google Shape;113;p13"/>
            <p:cNvPicPr preferRelativeResize="0"/>
            <p:nvPr/>
          </p:nvPicPr>
          <p:blipFill rotWithShape="1">
            <a:blip r:embed="rId4">
              <a:alphaModFix/>
            </a:blip>
            <a:srcRect b="0" l="0" r="0" t="0"/>
            <a:stretch/>
          </p:blipFill>
          <p:spPr>
            <a:xfrm>
              <a:off x="11210925" y="6010275"/>
              <a:ext cx="647700" cy="704850"/>
            </a:xfrm>
            <a:prstGeom prst="rect">
              <a:avLst/>
            </a:prstGeom>
            <a:noFill/>
            <a:ln>
              <a:noFill/>
            </a:ln>
          </p:spPr>
        </p:pic>
      </p:grpSp>
      <p:sp>
        <p:nvSpPr>
          <p:cNvPr id="114" name="Google Shape;114;p13"/>
          <p:cNvSpPr txBox="1"/>
          <p:nvPr/>
        </p:nvSpPr>
        <p:spPr>
          <a:xfrm>
            <a:off x="811324" y="2634419"/>
            <a:ext cx="4724400" cy="2788500"/>
          </a:xfrm>
          <a:prstGeom prst="rect">
            <a:avLst/>
          </a:prstGeom>
          <a:noFill/>
          <a:ln>
            <a:noFill/>
          </a:ln>
        </p:spPr>
        <p:txBody>
          <a:bodyPr anchorCtr="0" anchor="t" bIns="0" lIns="0" spcFirstLastPara="1" rIns="0" wrap="square" tIns="15875">
            <a:spAutoFit/>
          </a:bodyPr>
          <a:lstStyle/>
          <a:p>
            <a:pPr indent="-342900" lvl="0" marL="355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What is Data Visualization</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Importance of Data Visualization</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Applications of Data Visualization</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0"/>
              </a:spcBef>
              <a:spcAft>
                <a:spcPts val="0"/>
              </a:spcAft>
              <a:buClr>
                <a:srgbClr val="000000"/>
              </a:buClr>
              <a:buSzPts val="2000"/>
              <a:buFont typeface="Trebuchet MS"/>
              <a:buChar char="•"/>
            </a:pPr>
            <a:r>
              <a:rPr b="0" i="0" lang="en-US" sz="2000" u="none" cap="none" strike="noStrike">
                <a:solidFill>
                  <a:srgbClr val="000000"/>
                </a:solidFill>
                <a:latin typeface="Trebuchet MS"/>
                <a:ea typeface="Trebuchet MS"/>
                <a:cs typeface="Trebuchet MS"/>
                <a:sym typeface="Trebuchet MS"/>
              </a:rPr>
              <a:t>Tools for Data Visualization</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0"/>
              </a:spcBef>
              <a:spcAft>
                <a:spcPts val="0"/>
              </a:spcAft>
              <a:buClr>
                <a:srgbClr val="000000"/>
              </a:buClr>
              <a:buSzPts val="2000"/>
              <a:buFont typeface="Trebuchet MS"/>
              <a:buChar char="•"/>
            </a:pPr>
            <a:r>
              <a:rPr b="0" i="0" lang="en-US" sz="2000" u="none" cap="none" strike="noStrike">
                <a:solidFill>
                  <a:schemeClr val="dk1"/>
                </a:solidFill>
                <a:latin typeface="Trebuchet MS"/>
                <a:ea typeface="Trebuchet MS"/>
                <a:cs typeface="Trebuchet MS"/>
                <a:sym typeface="Trebuchet MS"/>
              </a:rPr>
              <a:t>Data Visualization Process</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Job Opportunities and Roles </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Top Recruiters</a:t>
            </a:r>
            <a:endParaRPr b="0" i="0" sz="2000" u="none" cap="none" strike="noStrike">
              <a:solidFill>
                <a:srgbClr val="000000"/>
              </a:solidFill>
              <a:latin typeface="Arial"/>
              <a:ea typeface="Arial"/>
              <a:cs typeface="Arial"/>
              <a:sym typeface="Arial"/>
            </a:endParaRPr>
          </a:p>
          <a:p>
            <a:pPr indent="-342900" lvl="0" marL="355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Case Studies</a:t>
            </a:r>
            <a:endParaRPr b="0" i="0" sz="2000" u="none" cap="none" strike="noStrike">
              <a:solidFill>
                <a:srgbClr val="000000"/>
              </a:solidFill>
              <a:latin typeface="Trebuchet MS"/>
              <a:ea typeface="Trebuchet MS"/>
              <a:cs typeface="Trebuchet MS"/>
              <a:sym typeface="Trebuchet MS"/>
            </a:endParaRPr>
          </a:p>
          <a:p>
            <a:pPr indent="-342900" lvl="0" marL="355600" marR="0" rtl="0" algn="l">
              <a:lnSpc>
                <a:spcPct val="100000"/>
              </a:lnSpc>
              <a:spcBef>
                <a:spcPts val="5"/>
              </a:spcBef>
              <a:spcAft>
                <a:spcPts val="0"/>
              </a:spcAft>
              <a:buClr>
                <a:srgbClr val="000000"/>
              </a:buClr>
              <a:buSzPts val="2000"/>
              <a:buFont typeface="Arial"/>
              <a:buChar char="•"/>
            </a:pPr>
            <a:r>
              <a:rPr b="0" i="0" lang="en-US" sz="2000" u="none" cap="none" strike="noStrike">
                <a:solidFill>
                  <a:srgbClr val="000000"/>
                </a:solidFill>
                <a:latin typeface="Trebuchet MS"/>
                <a:ea typeface="Trebuchet MS"/>
                <a:cs typeface="Trebuchet MS"/>
                <a:sym typeface="Trebuchet MS"/>
              </a:rPr>
              <a:t>Quiz</a:t>
            </a:r>
            <a:endParaRPr b="0" i="0" sz="2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14"/>
          <p:cNvGrpSpPr/>
          <p:nvPr/>
        </p:nvGrpSpPr>
        <p:grpSpPr>
          <a:xfrm>
            <a:off x="800338" y="592870"/>
            <a:ext cx="4951970" cy="5596032"/>
            <a:chOff x="-184625" y="619045"/>
            <a:chExt cx="4951970" cy="5596032"/>
          </a:xfrm>
        </p:grpSpPr>
        <p:pic>
          <p:nvPicPr>
            <p:cNvPr id="120" name="Google Shape;120;p14"/>
            <p:cNvPicPr preferRelativeResize="0"/>
            <p:nvPr/>
          </p:nvPicPr>
          <p:blipFill rotWithShape="1">
            <a:blip r:embed="rId3">
              <a:alphaModFix/>
            </a:blip>
            <a:srcRect b="0" l="0" r="0" t="0"/>
            <a:stretch/>
          </p:blipFill>
          <p:spPr>
            <a:xfrm>
              <a:off x="390504" y="619045"/>
              <a:ext cx="4376841" cy="5596032"/>
            </a:xfrm>
            <a:prstGeom prst="rect">
              <a:avLst/>
            </a:prstGeom>
            <a:noFill/>
            <a:ln>
              <a:noFill/>
            </a:ln>
          </p:spPr>
        </p:pic>
        <p:sp>
          <p:nvSpPr>
            <p:cNvPr id="121" name="Google Shape;121;p14"/>
            <p:cNvSpPr/>
            <p:nvPr/>
          </p:nvSpPr>
          <p:spPr>
            <a:xfrm>
              <a:off x="-51263" y="631000"/>
              <a:ext cx="4276725" cy="5495925"/>
            </a:xfrm>
            <a:custGeom>
              <a:rect b="b" l="l" r="r" t="t"/>
              <a:pathLst>
                <a:path extrusionOk="0" h="5495925" w="4276725">
                  <a:moveTo>
                    <a:pt x="4276725" y="0"/>
                  </a:moveTo>
                  <a:lnTo>
                    <a:pt x="0" y="0"/>
                  </a:lnTo>
                  <a:lnTo>
                    <a:pt x="0" y="5495925"/>
                  </a:lnTo>
                  <a:lnTo>
                    <a:pt x="4276725" y="5495925"/>
                  </a:lnTo>
                  <a:lnTo>
                    <a:pt x="427672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14"/>
            <p:cNvSpPr/>
            <p:nvPr/>
          </p:nvSpPr>
          <p:spPr>
            <a:xfrm>
              <a:off x="-184625" y="1213225"/>
              <a:ext cx="133350" cy="704850"/>
            </a:xfrm>
            <a:custGeom>
              <a:rect b="b" l="l" r="r" t="t"/>
              <a:pathLst>
                <a:path extrusionOk="0" h="704850" w="133350">
                  <a:moveTo>
                    <a:pt x="133350" y="0"/>
                  </a:moveTo>
                  <a:lnTo>
                    <a:pt x="0" y="0"/>
                  </a:lnTo>
                  <a:lnTo>
                    <a:pt x="0" y="704850"/>
                  </a:lnTo>
                  <a:lnTo>
                    <a:pt x="133350" y="704850"/>
                  </a:lnTo>
                  <a:lnTo>
                    <a:pt x="133350"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14"/>
            <p:cNvSpPr/>
            <p:nvPr/>
          </p:nvSpPr>
          <p:spPr>
            <a:xfrm>
              <a:off x="876300" y="2124075"/>
              <a:ext cx="3333750" cy="9525"/>
            </a:xfrm>
            <a:custGeom>
              <a:rect b="b" l="l" r="r" t="t"/>
              <a:pathLst>
                <a:path extrusionOk="0" h="9525" w="3333750">
                  <a:moveTo>
                    <a:pt x="3333750" y="0"/>
                  </a:moveTo>
                  <a:lnTo>
                    <a:pt x="0" y="0"/>
                  </a:lnTo>
                  <a:lnTo>
                    <a:pt x="0" y="9525"/>
                  </a:lnTo>
                  <a:lnTo>
                    <a:pt x="3333750" y="9525"/>
                  </a:lnTo>
                  <a:lnTo>
                    <a:pt x="3333750" y="0"/>
                  </a:lnTo>
                  <a:close/>
                </a:path>
              </a:pathLst>
            </a:custGeom>
            <a:solidFill>
              <a:srgbClr val="D4D4D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4" name="Google Shape;124;p14"/>
          <p:cNvSpPr txBox="1"/>
          <p:nvPr/>
        </p:nvSpPr>
        <p:spPr>
          <a:xfrm>
            <a:off x="985675" y="630975"/>
            <a:ext cx="4511700" cy="43977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24750">
            <a:sp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Times New Roman"/>
              <a:ea typeface="Times New Roman"/>
              <a:cs typeface="Times New Roman"/>
              <a:sym typeface="Times New Roman"/>
            </a:endParaRPr>
          </a:p>
          <a:p>
            <a:pPr indent="0" lvl="0" marL="518794" marR="800100" rtl="0" algn="l">
              <a:lnSpc>
                <a:spcPct val="90000"/>
              </a:lnSpc>
              <a:spcBef>
                <a:spcPts val="0"/>
              </a:spcBef>
              <a:spcAft>
                <a:spcPts val="0"/>
              </a:spcAft>
              <a:buClr>
                <a:srgbClr val="000000"/>
              </a:buClr>
              <a:buSzPts val="3000"/>
              <a:buFont typeface="Arial"/>
              <a:buNone/>
            </a:pPr>
            <a:r>
              <a:rPr b="1" i="0" lang="en-US" sz="3000" u="none" cap="none" strike="noStrike">
                <a:solidFill>
                  <a:srgbClr val="000000"/>
                </a:solidFill>
                <a:latin typeface="Trebuchet MS"/>
                <a:ea typeface="Trebuchet MS"/>
                <a:cs typeface="Trebuchet MS"/>
                <a:sym typeface="Trebuchet MS"/>
              </a:rPr>
              <a:t>What is Data Visualization</a:t>
            </a:r>
            <a:endParaRPr b="0" i="0" sz="3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250"/>
              </a:spcBef>
              <a:spcAft>
                <a:spcPts val="0"/>
              </a:spcAft>
              <a:buClr>
                <a:srgbClr val="000000"/>
              </a:buClr>
              <a:buSzPts val="2400"/>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518794" marR="654050" rtl="0" algn="l">
              <a:lnSpc>
                <a:spcPct val="108333"/>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a:p>
            <a:pPr indent="0" lvl="0" marL="518794" marR="654050" rtl="0" algn="l">
              <a:lnSpc>
                <a:spcPct val="108333"/>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Data visualization is the graphical representation of information and data. By using visual elements like charts, graphs, and maps, it provides an accessible way to see and understand trends, outliers, and patterns in data.</a:t>
            </a:r>
            <a:endParaRPr b="0" i="0" sz="1400" u="none" cap="none" strike="noStrike">
              <a:solidFill>
                <a:srgbClr val="000000"/>
              </a:solidFill>
              <a:latin typeface="Arial"/>
              <a:ea typeface="Arial"/>
              <a:cs typeface="Arial"/>
              <a:sym typeface="Arial"/>
            </a:endParaRPr>
          </a:p>
        </p:txBody>
      </p:sp>
      <p:pic>
        <p:nvPicPr>
          <p:cNvPr id="125" name="Google Shape;125;p14"/>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pic>
        <p:nvPicPr>
          <p:cNvPr descr="12 Excellent Data Visualization Datasets to Use Now" id="126" name="Google Shape;126;p14"/>
          <p:cNvPicPr preferRelativeResize="0"/>
          <p:nvPr/>
        </p:nvPicPr>
        <p:blipFill rotWithShape="1">
          <a:blip r:embed="rId5">
            <a:alphaModFix/>
          </a:blip>
          <a:srcRect b="0" l="0" r="0" t="0"/>
          <a:stretch/>
        </p:blipFill>
        <p:spPr>
          <a:xfrm>
            <a:off x="5983400" y="1817775"/>
            <a:ext cx="5332301" cy="3146225"/>
          </a:xfrm>
          <a:prstGeom prst="rect">
            <a:avLst/>
          </a:prstGeom>
          <a:noFill/>
          <a:ln>
            <a:noFill/>
          </a:ln>
        </p:spPr>
      </p:pic>
      <p:sp>
        <p:nvSpPr>
          <p:cNvPr id="127" name="Google Shape;127;p14"/>
          <p:cNvSpPr/>
          <p:nvPr/>
        </p:nvSpPr>
        <p:spPr>
          <a:xfrm>
            <a:off x="0" y="0"/>
            <a:ext cx="12192000" cy="246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15"/>
          <p:cNvGrpSpPr/>
          <p:nvPr/>
        </p:nvGrpSpPr>
        <p:grpSpPr>
          <a:xfrm>
            <a:off x="0" y="0"/>
            <a:ext cx="3477894" cy="6858000"/>
            <a:chOff x="0" y="0"/>
            <a:chExt cx="3477894" cy="6858000"/>
          </a:xfrm>
        </p:grpSpPr>
        <p:sp>
          <p:nvSpPr>
            <p:cNvPr id="133" name="Google Shape;133;p15"/>
            <p:cNvSpPr/>
            <p:nvPr/>
          </p:nvSpPr>
          <p:spPr>
            <a:xfrm>
              <a:off x="0" y="0"/>
              <a:ext cx="2009775" cy="6858000"/>
            </a:xfrm>
            <a:custGeom>
              <a:rect b="b" l="l" r="r" t="t"/>
              <a:pathLst>
                <a:path extrusionOk="0" h="6858000" w="2009775">
                  <a:moveTo>
                    <a:pt x="2009775" y="0"/>
                  </a:moveTo>
                  <a:lnTo>
                    <a:pt x="0" y="0"/>
                  </a:lnTo>
                  <a:lnTo>
                    <a:pt x="0" y="6858000"/>
                  </a:lnTo>
                  <a:lnTo>
                    <a:pt x="2009775" y="6858000"/>
                  </a:lnTo>
                  <a:lnTo>
                    <a:pt x="2009775" y="0"/>
                  </a:lnTo>
                  <a:close/>
                </a:path>
              </a:pathLst>
            </a:custGeom>
            <a:solidFill>
              <a:srgbClr val="274E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34" name="Google Shape;134;p15"/>
            <p:cNvPicPr preferRelativeResize="0"/>
            <p:nvPr/>
          </p:nvPicPr>
          <p:blipFill rotWithShape="1">
            <a:blip r:embed="rId3">
              <a:alphaModFix/>
            </a:blip>
            <a:srcRect b="0" l="0" r="0" t="0"/>
            <a:stretch/>
          </p:blipFill>
          <p:spPr>
            <a:xfrm>
              <a:off x="550862" y="1998217"/>
              <a:ext cx="2927032" cy="2870199"/>
            </a:xfrm>
            <a:prstGeom prst="rect">
              <a:avLst/>
            </a:prstGeom>
            <a:noFill/>
            <a:ln>
              <a:noFill/>
            </a:ln>
          </p:spPr>
        </p:pic>
      </p:grpSp>
      <p:sp>
        <p:nvSpPr>
          <p:cNvPr id="135" name="Google Shape;135;p15"/>
          <p:cNvSpPr txBox="1"/>
          <p:nvPr>
            <p:ph type="title"/>
          </p:nvPr>
        </p:nvSpPr>
        <p:spPr>
          <a:xfrm>
            <a:off x="1156335" y="3102821"/>
            <a:ext cx="1706880" cy="956737"/>
          </a:xfrm>
          <a:prstGeom prst="rect">
            <a:avLst/>
          </a:prstGeom>
          <a:noFill/>
          <a:ln>
            <a:noFill/>
          </a:ln>
        </p:spPr>
        <p:txBody>
          <a:bodyPr anchorCtr="0" anchor="t" bIns="0" lIns="0" spcFirstLastPara="1" rIns="0" wrap="square" tIns="43175">
            <a:spAutoFit/>
          </a:bodyPr>
          <a:lstStyle/>
          <a:p>
            <a:pPr indent="0" lvl="0" marL="12065" marR="5080" rtl="0" algn="ctr">
              <a:lnSpc>
                <a:spcPct val="91700"/>
              </a:lnSpc>
              <a:spcBef>
                <a:spcPts val="0"/>
              </a:spcBef>
              <a:spcAft>
                <a:spcPts val="0"/>
              </a:spcAft>
              <a:buSzPts val="1400"/>
              <a:buNone/>
            </a:pPr>
            <a:r>
              <a:rPr lang="en-US" sz="2150">
                <a:solidFill>
                  <a:srgbClr val="FFFFFF"/>
                </a:solidFill>
              </a:rPr>
              <a:t>Importance of Data Visualization</a:t>
            </a:r>
            <a:endParaRPr sz="2150"/>
          </a:p>
        </p:txBody>
      </p:sp>
      <p:pic>
        <p:nvPicPr>
          <p:cNvPr id="136" name="Google Shape;136;p15"/>
          <p:cNvPicPr preferRelativeResize="0"/>
          <p:nvPr/>
        </p:nvPicPr>
        <p:blipFill rotWithShape="1">
          <a:blip r:embed="rId4">
            <a:alphaModFix/>
          </a:blip>
          <a:srcRect b="0" l="0" r="0" t="0"/>
          <a:stretch/>
        </p:blipFill>
        <p:spPr>
          <a:xfrm>
            <a:off x="11210925" y="6014851"/>
            <a:ext cx="647700" cy="700273"/>
          </a:xfrm>
          <a:prstGeom prst="rect">
            <a:avLst/>
          </a:prstGeom>
          <a:noFill/>
          <a:ln>
            <a:noFill/>
          </a:ln>
        </p:spPr>
      </p:pic>
      <p:sp>
        <p:nvSpPr>
          <p:cNvPr id="137" name="Google Shape;137;p15"/>
          <p:cNvSpPr txBox="1"/>
          <p:nvPr/>
        </p:nvSpPr>
        <p:spPr>
          <a:xfrm>
            <a:off x="4016524" y="2943038"/>
            <a:ext cx="32163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4061"/>
                </a:solidFill>
                <a:latin typeface="Arial"/>
                <a:ea typeface="Arial"/>
                <a:cs typeface="Arial"/>
                <a:sym typeface="Arial"/>
              </a:rPr>
              <a:t>1. Enhances Understanding</a:t>
            </a:r>
            <a:endParaRPr b="0" i="0" sz="1400" u="none" cap="none" strike="noStrike">
              <a:solidFill>
                <a:srgbClr val="000000"/>
              </a:solidFill>
              <a:latin typeface="Arial"/>
              <a:ea typeface="Arial"/>
              <a:cs typeface="Arial"/>
              <a:sym typeface="Arial"/>
            </a:endParaRPr>
          </a:p>
        </p:txBody>
      </p:sp>
      <p:sp>
        <p:nvSpPr>
          <p:cNvPr id="138" name="Google Shape;138;p15"/>
          <p:cNvSpPr txBox="1"/>
          <p:nvPr/>
        </p:nvSpPr>
        <p:spPr>
          <a:xfrm>
            <a:off x="7744972" y="2943038"/>
            <a:ext cx="3581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4061"/>
                </a:solidFill>
                <a:latin typeface="Arial"/>
                <a:ea typeface="Arial"/>
                <a:cs typeface="Arial"/>
                <a:sym typeface="Arial"/>
              </a:rPr>
              <a:t>2. Facilitates Decision-Making</a:t>
            </a:r>
            <a:endParaRPr b="0" i="0" sz="1400" u="none" cap="none" strike="noStrike">
              <a:solidFill>
                <a:srgbClr val="000000"/>
              </a:solidFill>
              <a:latin typeface="Arial"/>
              <a:ea typeface="Arial"/>
              <a:cs typeface="Arial"/>
              <a:sym typeface="Arial"/>
            </a:endParaRPr>
          </a:p>
        </p:txBody>
      </p:sp>
      <p:sp>
        <p:nvSpPr>
          <p:cNvPr id="139" name="Google Shape;139;p15"/>
          <p:cNvSpPr txBox="1"/>
          <p:nvPr/>
        </p:nvSpPr>
        <p:spPr>
          <a:xfrm>
            <a:off x="4273242" y="5672139"/>
            <a:ext cx="2529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4061"/>
                </a:solidFill>
                <a:latin typeface="Arial"/>
                <a:ea typeface="Arial"/>
                <a:cs typeface="Arial"/>
                <a:sym typeface="Arial"/>
              </a:rPr>
              <a:t>3. Identifies Trends</a:t>
            </a:r>
            <a:endParaRPr b="0" i="0" sz="1400" u="none" cap="none" strike="noStrike">
              <a:solidFill>
                <a:srgbClr val="000000"/>
              </a:solidFill>
              <a:latin typeface="Arial"/>
              <a:ea typeface="Arial"/>
              <a:cs typeface="Arial"/>
              <a:sym typeface="Arial"/>
            </a:endParaRPr>
          </a:p>
        </p:txBody>
      </p:sp>
      <p:sp>
        <p:nvSpPr>
          <p:cNvPr id="140" name="Google Shape;140;p15"/>
          <p:cNvSpPr txBox="1"/>
          <p:nvPr/>
        </p:nvSpPr>
        <p:spPr>
          <a:xfrm>
            <a:off x="8176244" y="5645551"/>
            <a:ext cx="2874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4061"/>
                </a:solidFill>
                <a:latin typeface="Arial"/>
                <a:ea typeface="Arial"/>
                <a:cs typeface="Arial"/>
                <a:sym typeface="Arial"/>
              </a:rPr>
              <a:t>4. Engages Audiences</a:t>
            </a:r>
            <a:endParaRPr b="0" i="0" sz="1400" u="none" cap="none" strike="noStrike">
              <a:solidFill>
                <a:srgbClr val="000000"/>
              </a:solidFill>
              <a:latin typeface="Arial"/>
              <a:ea typeface="Arial"/>
              <a:cs typeface="Arial"/>
              <a:sym typeface="Arial"/>
            </a:endParaRPr>
          </a:p>
        </p:txBody>
      </p:sp>
      <p:pic>
        <p:nvPicPr>
          <p:cNvPr descr="What Is Data Visualization and How Does It Work? – Boost Labs – Digital  Product Agency" id="141" name="Google Shape;141;p15"/>
          <p:cNvPicPr preferRelativeResize="0"/>
          <p:nvPr/>
        </p:nvPicPr>
        <p:blipFill rotWithShape="1">
          <a:blip r:embed="rId5">
            <a:alphaModFix/>
          </a:blip>
          <a:srcRect b="0" l="0" r="0" t="0"/>
          <a:stretch/>
        </p:blipFill>
        <p:spPr>
          <a:xfrm>
            <a:off x="4668253" y="723371"/>
            <a:ext cx="2065475" cy="2065506"/>
          </a:xfrm>
          <a:prstGeom prst="rect">
            <a:avLst/>
          </a:prstGeom>
          <a:noFill/>
          <a:ln>
            <a:noFill/>
          </a:ln>
        </p:spPr>
      </p:pic>
      <p:pic>
        <p:nvPicPr>
          <p:cNvPr descr="Data Visualization: Communicating Insights Effectively for Informed Decision  Making | Institute of Data" id="142" name="Google Shape;142;p15"/>
          <p:cNvPicPr preferRelativeResize="0"/>
          <p:nvPr/>
        </p:nvPicPr>
        <p:blipFill rotWithShape="1">
          <a:blip r:embed="rId6">
            <a:alphaModFix/>
          </a:blip>
          <a:srcRect b="0" l="0" r="0" t="0"/>
          <a:stretch/>
        </p:blipFill>
        <p:spPr>
          <a:xfrm>
            <a:off x="8014490" y="723375"/>
            <a:ext cx="3036060" cy="2065500"/>
          </a:xfrm>
          <a:prstGeom prst="rect">
            <a:avLst/>
          </a:prstGeom>
          <a:noFill/>
          <a:ln>
            <a:noFill/>
          </a:ln>
        </p:spPr>
      </p:pic>
      <p:pic>
        <p:nvPicPr>
          <p:cNvPr descr="How to choose right chart and graph for Data Visualization? | MetricMinds.in" id="143" name="Google Shape;143;p15"/>
          <p:cNvPicPr preferRelativeResize="0"/>
          <p:nvPr/>
        </p:nvPicPr>
        <p:blipFill rotWithShape="1">
          <a:blip r:embed="rId7">
            <a:alphaModFix/>
          </a:blip>
          <a:srcRect b="0" l="0" r="0" t="0"/>
          <a:stretch/>
        </p:blipFill>
        <p:spPr>
          <a:xfrm>
            <a:off x="3885725" y="3560102"/>
            <a:ext cx="3477900" cy="2112060"/>
          </a:xfrm>
          <a:prstGeom prst="rect">
            <a:avLst/>
          </a:prstGeom>
          <a:noFill/>
          <a:ln>
            <a:noFill/>
          </a:ln>
        </p:spPr>
      </p:pic>
      <p:pic>
        <p:nvPicPr>
          <p:cNvPr descr="Policy Data Dashboard Project - Observatory of Public Sector Innovation" id="144" name="Google Shape;144;p15"/>
          <p:cNvPicPr preferRelativeResize="0"/>
          <p:nvPr/>
        </p:nvPicPr>
        <p:blipFill rotWithShape="1">
          <a:blip r:embed="rId8">
            <a:alphaModFix/>
          </a:blip>
          <a:srcRect b="0" l="0" r="0" t="0"/>
          <a:stretch/>
        </p:blipFill>
        <p:spPr>
          <a:xfrm>
            <a:off x="8014500" y="3464775"/>
            <a:ext cx="3036050" cy="206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